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373" r:id="rId7"/>
    <p:sldId id="263" r:id="rId8"/>
    <p:sldId id="374" r:id="rId9"/>
    <p:sldId id="400" r:id="rId10"/>
    <p:sldId id="375" r:id="rId11"/>
    <p:sldId id="401" r:id="rId12"/>
    <p:sldId id="278" r:id="rId13"/>
    <p:sldId id="402" r:id="rId14"/>
    <p:sldId id="372" r:id="rId15"/>
    <p:sldId id="376" r:id="rId16"/>
    <p:sldId id="377" r:id="rId17"/>
    <p:sldId id="378" r:id="rId18"/>
    <p:sldId id="403" r:id="rId19"/>
    <p:sldId id="379" r:id="rId20"/>
    <p:sldId id="335" r:id="rId21"/>
    <p:sldId id="38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94A"/>
    <a:srgbClr val="C198BD"/>
    <a:srgbClr val="DCE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18" y="62"/>
      </p:cViewPr>
      <p:guideLst>
        <p:guide orient="horz" pos="23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735B7-5648-4A75-A427-D81F5556BF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99CF7-4FD5-4885-BF0D-D361C1452F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99CF7-4FD5-4885-BF0D-D361C1452F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81104" y="265670"/>
            <a:ext cx="328615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81104" y="265670"/>
            <a:ext cx="328615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81104" y="265670"/>
            <a:ext cx="328615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139232" y="1902794"/>
            <a:ext cx="6229349" cy="3729186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81104" y="265670"/>
            <a:ext cx="328615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-1570793" y="421481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735441" y="0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2348625" y="2667264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-1348710" y="3034307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81104" y="265670"/>
            <a:ext cx="328615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id-ID" smtClean="0"/>
            </a:fld>
            <a:endParaRPr lang="id-ID"/>
          </a:p>
        </p:txBody>
      </p:sp>
      <p:sp>
        <p:nvSpPr>
          <p:cNvPr id="9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1092002" y="2614741"/>
            <a:ext cx="3316288" cy="3113072"/>
          </a:xfrm>
          <a:custGeom>
            <a:avLst/>
            <a:gdLst>
              <a:gd name="connsiteX0" fmla="*/ 0 w 6632576"/>
              <a:gd name="connsiteY0" fmla="*/ 0 h 6226144"/>
              <a:gd name="connsiteX1" fmla="*/ 27838 w 6632576"/>
              <a:gd name="connsiteY1" fmla="*/ 0 h 6226144"/>
              <a:gd name="connsiteX2" fmla="*/ 5832748 w 6632576"/>
              <a:gd name="connsiteY2" fmla="*/ 1772119 h 6226144"/>
              <a:gd name="connsiteX3" fmla="*/ 6632576 w 6632576"/>
              <a:gd name="connsiteY3" fmla="*/ 6134622 h 6226144"/>
              <a:gd name="connsiteX4" fmla="*/ 6632576 w 6632576"/>
              <a:gd name="connsiteY4" fmla="*/ 6226144 h 6226144"/>
              <a:gd name="connsiteX5" fmla="*/ 6414448 w 6632576"/>
              <a:gd name="connsiteY5" fmla="*/ 6226144 h 6226144"/>
              <a:gd name="connsiteX6" fmla="*/ 563717 w 6632576"/>
              <a:gd name="connsiteY6" fmla="*/ 5619664 h 6226144"/>
              <a:gd name="connsiteX7" fmla="*/ 0 w 6632576"/>
              <a:gd name="connsiteY7" fmla="*/ 61643 h 622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2576" h="6226144">
                <a:moveTo>
                  <a:pt x="0" y="0"/>
                </a:moveTo>
                <a:lnTo>
                  <a:pt x="27838" y="0"/>
                </a:lnTo>
                <a:lnTo>
                  <a:pt x="5832748" y="1772119"/>
                </a:lnTo>
                <a:lnTo>
                  <a:pt x="6632576" y="6134622"/>
                </a:lnTo>
                <a:lnTo>
                  <a:pt x="6632576" y="6226144"/>
                </a:lnTo>
                <a:lnTo>
                  <a:pt x="6414448" y="6226144"/>
                </a:lnTo>
                <a:lnTo>
                  <a:pt x="563717" y="5619664"/>
                </a:lnTo>
                <a:lnTo>
                  <a:pt x="0" y="61643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61174" y="5264245"/>
            <a:ext cx="928895" cy="245472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21697" y="4972081"/>
            <a:ext cx="1807712" cy="3610561"/>
          </a:xfrm>
          <a:custGeom>
            <a:avLst/>
            <a:gdLst>
              <a:gd name="connsiteX0" fmla="*/ 0 w 6371272"/>
              <a:gd name="connsiteY0" fmla="*/ 0 h 12725400"/>
              <a:gd name="connsiteX1" fmla="*/ 385150 w 6371272"/>
              <a:gd name="connsiteY1" fmla="*/ 0 h 12725400"/>
              <a:gd name="connsiteX2" fmla="*/ 4549593 w 6371272"/>
              <a:gd name="connsiteY2" fmla="*/ 546285 h 12725400"/>
              <a:gd name="connsiteX3" fmla="*/ 6371272 w 6371272"/>
              <a:gd name="connsiteY3" fmla="*/ 10505196 h 12725400"/>
              <a:gd name="connsiteX4" fmla="*/ 6371272 w 6371272"/>
              <a:gd name="connsiteY4" fmla="*/ 10535515 h 12725400"/>
              <a:gd name="connsiteX5" fmla="*/ 2429275 w 6371272"/>
              <a:gd name="connsiteY5" fmla="*/ 12725400 h 12725400"/>
              <a:gd name="connsiteX6" fmla="*/ 2310349 w 6371272"/>
              <a:gd name="connsiteY6" fmla="*/ 12725400 h 12725400"/>
              <a:gd name="connsiteX7" fmla="*/ 0 w 6371272"/>
              <a:gd name="connsiteY7" fmla="*/ 94983 h 127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1272" h="12725400">
                <a:moveTo>
                  <a:pt x="0" y="0"/>
                </a:moveTo>
                <a:lnTo>
                  <a:pt x="385150" y="0"/>
                </a:lnTo>
                <a:lnTo>
                  <a:pt x="4549593" y="546285"/>
                </a:lnTo>
                <a:lnTo>
                  <a:pt x="6371272" y="10505196"/>
                </a:lnTo>
                <a:lnTo>
                  <a:pt x="6371272" y="10535515"/>
                </a:lnTo>
                <a:lnTo>
                  <a:pt x="2429275" y="12725400"/>
                </a:lnTo>
                <a:lnTo>
                  <a:pt x="2310349" y="12725400"/>
                </a:lnTo>
                <a:lnTo>
                  <a:pt x="0" y="94983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100364" y="646033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E7026-8B76-401B-BDEF-072B3C3DE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9D45E-8A3F-4CB3-859D-D3EC489D1D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ransition spd="med"/>
  <p:txStyles>
    <p:titleStyle>
      <a:lvl1pPr marL="0" marR="0" indent="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1pPr>
      <a:lvl2pPr marL="0" marR="0" indent="1143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2pPr>
      <a:lvl3pPr marL="0" marR="0" indent="2286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3pPr>
      <a:lvl4pPr marL="0" marR="0" indent="3429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4pPr>
      <a:lvl5pPr marL="0" marR="0" indent="4572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5pPr>
      <a:lvl6pPr marL="0" marR="0" indent="5715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6pPr>
      <a:lvl7pPr marL="0" marR="0" indent="6858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7pPr>
      <a:lvl8pPr marL="0" marR="0" indent="8001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8pPr>
      <a:lvl9pPr marL="0" marR="0" indent="9144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9pPr>
    </p:titleStyle>
    <p:bodyStyle>
      <a:lvl1pPr marL="147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3702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5924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8147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036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12592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14814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17037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1925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1pPr>
      <a:lvl2pPr marL="0" marR="0" indent="1143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2pPr>
      <a:lvl3pPr marL="0" marR="0" indent="2286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3pPr>
      <a:lvl4pPr marL="0" marR="0" indent="3429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4pPr>
      <a:lvl5pPr marL="0" marR="0" indent="4572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5pPr>
      <a:lvl6pPr marL="0" marR="0" indent="5715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6pPr>
      <a:lvl7pPr marL="0" marR="0" indent="6858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7pPr>
      <a:lvl8pPr marL="0" marR="0" indent="8001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8pPr>
      <a:lvl9pPr marL="0" marR="0" indent="9144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tags" Target="../tags/tag10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tags" Target="../tags/tag11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13.jpeg"/><Relationship Id="rId3" Type="http://schemas.openxmlformats.org/officeDocument/2006/relationships/tags" Target="../tags/tag2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PA_库_组合 6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21" y="0"/>
              <a:ext cx="11186758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3525253"/>
              <a:ext cx="1239253" cy="3332747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689379" y="0"/>
              <a:ext cx="502621" cy="68580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A_库_文本框 7"/>
          <p:cNvSpPr txBox="1"/>
          <p:nvPr>
            <p:custDataLst>
              <p:tags r:id="rId3"/>
            </p:custDataLst>
          </p:nvPr>
        </p:nvSpPr>
        <p:spPr>
          <a:xfrm>
            <a:off x="4480560" y="2213856"/>
            <a:ext cx="3230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唐班自动化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_库_文本框 8"/>
          <p:cNvSpPr txBox="1"/>
          <p:nvPr>
            <p:custDataLst>
              <p:tags r:id="rId4"/>
            </p:custDataLst>
          </p:nvPr>
        </p:nvSpPr>
        <p:spPr>
          <a:xfrm>
            <a:off x="4625703" y="2967517"/>
            <a:ext cx="3027680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选拔程序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rPr>
              <a:t>汇报人：宋奥成</a:t>
            </a:r>
            <a:endParaRPr lang="zh-CN" altLang="en-US" sz="3200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</a:rPr>
              <a:t>2020.09.06</a:t>
            </a:r>
            <a:endParaRPr lang="en-US" altLang="zh-CN" sz="3200" dirty="0">
              <a:solidFill>
                <a:schemeClr val="bg1"/>
              </a:solidFill>
              <a:latin typeface="方正细谭黑简体" panose="02000000000000000000" pitchFamily="2" charset="-122"/>
              <a:ea typeface="方正细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8551">
        <p:random/>
      </p:transition>
    </mc:Choice>
    <mc:Fallback>
      <p:transition spd="slow" advClick="0" advTm="855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13244"/>
            <a:ext cx="12192000" cy="6971244"/>
          </a:xfrm>
          <a:prstGeom prst="rect">
            <a:avLst/>
          </a:prstGeom>
        </p:spPr>
      </p:pic>
      <p:sp>
        <p:nvSpPr>
          <p:cNvPr id="3" name="Rectangle 15"/>
          <p:cNvSpPr/>
          <p:nvPr/>
        </p:nvSpPr>
        <p:spPr>
          <a:xfrm>
            <a:off x="2039007" y="4060908"/>
            <a:ext cx="8113986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>
                <a:sym typeface="+mn-ea"/>
              </a:rPr>
              <a:t>我们在该部分大量地运用我们在</a:t>
            </a:r>
            <a:r>
              <a:rPr lang="en-US" altLang="zh-CN" sz="1200">
                <a:sym typeface="+mn-ea"/>
              </a:rPr>
              <a:t>C</a:t>
            </a:r>
            <a:r>
              <a:rPr lang="zh-CN" altLang="en-US" sz="1200">
                <a:sym typeface="+mn-ea"/>
              </a:rPr>
              <a:t>语言所学知识来实践该部分项目的代码。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16"/>
          <p:cNvSpPr/>
          <p:nvPr/>
        </p:nvSpPr>
        <p:spPr>
          <a:xfrm>
            <a:off x="3004457" y="3407922"/>
            <a:ext cx="618308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Montserrat Light" panose="00000400000000000000" pitchFamily="50" charset="0"/>
                <a:cs typeface="Segoe UI" panose="020B0502040204020203" pitchFamily="34" charset="0"/>
              </a:rPr>
              <a:t>成绩录入部分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5" name="Group 25"/>
          <p:cNvGrpSpPr/>
          <p:nvPr/>
        </p:nvGrpSpPr>
        <p:grpSpPr>
          <a:xfrm>
            <a:off x="2700718" y="4818086"/>
            <a:ext cx="947057" cy="947057"/>
            <a:chOff x="2371271" y="4973552"/>
            <a:chExt cx="947057" cy="947057"/>
          </a:xfrm>
        </p:grpSpPr>
        <p:sp>
          <p:nvSpPr>
            <p:cNvPr id="6" name="Diamond 21"/>
            <p:cNvSpPr/>
            <p:nvPr/>
          </p:nvSpPr>
          <p:spPr>
            <a:xfrm>
              <a:off x="2371271" y="4973552"/>
              <a:ext cx="947057" cy="947057"/>
            </a:xfrm>
            <a:prstGeom prst="diamond">
              <a:avLst/>
            </a:pr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AutoShape 117"/>
            <p:cNvSpPr/>
            <p:nvPr/>
          </p:nvSpPr>
          <p:spPr bwMode="auto">
            <a:xfrm>
              <a:off x="2674371" y="5319186"/>
              <a:ext cx="340856" cy="255788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" name="Rectangle 44"/>
          <p:cNvSpPr/>
          <p:nvPr/>
        </p:nvSpPr>
        <p:spPr>
          <a:xfrm>
            <a:off x="2070032" y="5849622"/>
            <a:ext cx="2208429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数组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ontserrat Light" panose="00000400000000000000" pitchFamily="50" charset="0"/>
              <a:cs typeface="Segoe UI Light" panose="020B0502040204020203" pitchFamily="34" charset="0"/>
            </a:endParaRPr>
          </a:p>
        </p:txBody>
      </p:sp>
      <p:grpSp>
        <p:nvGrpSpPr>
          <p:cNvPr id="9" name="Group 24"/>
          <p:cNvGrpSpPr/>
          <p:nvPr/>
        </p:nvGrpSpPr>
        <p:grpSpPr>
          <a:xfrm>
            <a:off x="4648554" y="4818086"/>
            <a:ext cx="947057" cy="947057"/>
            <a:chOff x="3971471" y="4973552"/>
            <a:chExt cx="947057" cy="947057"/>
          </a:xfrm>
        </p:grpSpPr>
        <p:sp>
          <p:nvSpPr>
            <p:cNvPr id="10" name="Diamond 26"/>
            <p:cNvSpPr/>
            <p:nvPr/>
          </p:nvSpPr>
          <p:spPr>
            <a:xfrm>
              <a:off x="3971471" y="4973552"/>
              <a:ext cx="947057" cy="947057"/>
            </a:xfrm>
            <a:prstGeom prst="diamond">
              <a:avLst/>
            </a:pr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1" name="Group 33"/>
            <p:cNvGrpSpPr/>
            <p:nvPr/>
          </p:nvGrpSpPr>
          <p:grpSpPr>
            <a:xfrm>
              <a:off x="4327884" y="5276360"/>
              <a:ext cx="234230" cy="341440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4" name="Rectangle 45"/>
          <p:cNvSpPr/>
          <p:nvPr/>
        </p:nvSpPr>
        <p:spPr>
          <a:xfrm>
            <a:off x="4017868" y="5849622"/>
            <a:ext cx="2208429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冒泡排序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ontserrat Light" panose="00000400000000000000" pitchFamily="50" charset="0"/>
              <a:cs typeface="Segoe UI Light" panose="020B0502040204020203" pitchFamily="34" charset="0"/>
            </a:endParaRPr>
          </a:p>
        </p:txBody>
      </p:sp>
      <p:grpSp>
        <p:nvGrpSpPr>
          <p:cNvPr id="15" name="Group 23"/>
          <p:cNvGrpSpPr/>
          <p:nvPr/>
        </p:nvGrpSpPr>
        <p:grpSpPr>
          <a:xfrm>
            <a:off x="6596390" y="4818086"/>
            <a:ext cx="947057" cy="947057"/>
            <a:chOff x="5743754" y="4973552"/>
            <a:chExt cx="947057" cy="947057"/>
          </a:xfrm>
        </p:grpSpPr>
        <p:sp>
          <p:nvSpPr>
            <p:cNvPr id="16" name="Diamond 27"/>
            <p:cNvSpPr/>
            <p:nvPr/>
          </p:nvSpPr>
          <p:spPr>
            <a:xfrm>
              <a:off x="5743754" y="4973552"/>
              <a:ext cx="947057" cy="947057"/>
            </a:xfrm>
            <a:prstGeom prst="diamond">
              <a:avLst/>
            </a:pr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7" name="Group 30"/>
            <p:cNvGrpSpPr/>
            <p:nvPr/>
          </p:nvGrpSpPr>
          <p:grpSpPr>
            <a:xfrm>
              <a:off x="6046562" y="5287140"/>
              <a:ext cx="341440" cy="319880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18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0" name="Rectangle 46"/>
          <p:cNvSpPr/>
          <p:nvPr/>
        </p:nvSpPr>
        <p:spPr>
          <a:xfrm>
            <a:off x="5965704" y="5849622"/>
            <a:ext cx="2208429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switch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语句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ontserrat Light" panose="00000400000000000000" pitchFamily="50" charset="0"/>
              <a:cs typeface="Segoe UI Light" panose="020B0502040204020203" pitchFamily="34" charset="0"/>
            </a:endParaRPr>
          </a:p>
        </p:txBody>
      </p:sp>
      <p:grpSp>
        <p:nvGrpSpPr>
          <p:cNvPr id="21" name="Group 22"/>
          <p:cNvGrpSpPr/>
          <p:nvPr/>
        </p:nvGrpSpPr>
        <p:grpSpPr>
          <a:xfrm>
            <a:off x="8544225" y="4818086"/>
            <a:ext cx="947057" cy="947057"/>
            <a:chOff x="7343954" y="4973552"/>
            <a:chExt cx="947057" cy="947057"/>
          </a:xfrm>
        </p:grpSpPr>
        <p:sp>
          <p:nvSpPr>
            <p:cNvPr id="22" name="Diamond 28"/>
            <p:cNvSpPr/>
            <p:nvPr/>
          </p:nvSpPr>
          <p:spPr>
            <a:xfrm>
              <a:off x="7343954" y="4973552"/>
              <a:ext cx="947057" cy="947057"/>
            </a:xfrm>
            <a:prstGeom prst="diamond">
              <a:avLst/>
            </a:prstGeom>
            <a:gradFill>
              <a:gsLst>
                <a:gs pos="0">
                  <a:schemeClr val="accent5"/>
                </a:gs>
                <a:gs pos="85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AutoShape 4"/>
            <p:cNvSpPr/>
            <p:nvPr/>
          </p:nvSpPr>
          <p:spPr bwMode="auto">
            <a:xfrm>
              <a:off x="7652588" y="5281604"/>
              <a:ext cx="329788" cy="3309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Rectangle 48"/>
          <p:cNvSpPr/>
          <p:nvPr/>
        </p:nvSpPr>
        <p:spPr>
          <a:xfrm>
            <a:off x="7913539" y="5849622"/>
            <a:ext cx="2208429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函数与头文件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Montserrat Light" panose="00000400000000000000" pitchFamily="50" charset="0"/>
              <a:cs typeface="Segoe UI Light" panose="020B0502040204020203" pitchFamily="34" charset="0"/>
            </a:endParaRPr>
          </a:p>
        </p:txBody>
      </p:sp>
      <p:grpSp>
        <p:nvGrpSpPr>
          <p:cNvPr id="211" name="7cc461b1-619b-4093-aacb-43bb477d337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482196" y="-87708"/>
            <a:ext cx="4069152" cy="2761650"/>
            <a:chOff x="2995615" y="1322388"/>
            <a:chExt cx="6343648" cy="4305299"/>
          </a:xfrm>
        </p:grpSpPr>
        <p:sp>
          <p:nvSpPr>
            <p:cNvPr id="212" name="iŝḻiḋè"/>
            <p:cNvSpPr/>
            <p:nvPr/>
          </p:nvSpPr>
          <p:spPr bwMode="auto">
            <a:xfrm>
              <a:off x="2995615" y="4563580"/>
              <a:ext cx="6343648" cy="1064107"/>
            </a:xfrm>
            <a:prstGeom prst="ellipse">
              <a:avLst/>
            </a:prstGeom>
            <a:solidFill>
              <a:srgbClr val="4748FF">
                <a:alpha val="1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íṩ1îdé"/>
            <p:cNvSpPr/>
            <p:nvPr/>
          </p:nvSpPr>
          <p:spPr bwMode="auto">
            <a:xfrm>
              <a:off x="7621589" y="2808288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îŝḷidê"/>
            <p:cNvSpPr/>
            <p:nvPr/>
          </p:nvSpPr>
          <p:spPr bwMode="auto">
            <a:xfrm>
              <a:off x="7029451" y="2655888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îşľiḓè"/>
            <p:cNvSpPr/>
            <p:nvPr/>
          </p:nvSpPr>
          <p:spPr bwMode="auto">
            <a:xfrm>
              <a:off x="6378576" y="2660651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íṥľidê"/>
            <p:cNvSpPr/>
            <p:nvPr/>
          </p:nvSpPr>
          <p:spPr bwMode="auto">
            <a:xfrm>
              <a:off x="6167439" y="2808288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îṡ1îḓe"/>
            <p:cNvSpPr/>
            <p:nvPr/>
          </p:nvSpPr>
          <p:spPr bwMode="auto">
            <a:xfrm>
              <a:off x="5808664" y="2855913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ŝḷïḓê"/>
            <p:cNvSpPr/>
            <p:nvPr/>
          </p:nvSpPr>
          <p:spPr bwMode="auto">
            <a:xfrm>
              <a:off x="5664201" y="2416176"/>
              <a:ext cx="1109663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śļïḑe"/>
            <p:cNvSpPr/>
            <p:nvPr/>
          </p:nvSpPr>
          <p:spPr bwMode="auto">
            <a:xfrm>
              <a:off x="5826126" y="1906588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iṣḷïdè"/>
            <p:cNvSpPr/>
            <p:nvPr/>
          </p:nvSpPr>
          <p:spPr bwMode="auto">
            <a:xfrm>
              <a:off x="6135689" y="1906588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1" name="ïšḻíďê"/>
            <p:cNvSpPr/>
            <p:nvPr/>
          </p:nvSpPr>
          <p:spPr bwMode="auto">
            <a:xfrm>
              <a:off x="6313489" y="1679576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ïśľiďé"/>
            <p:cNvSpPr/>
            <p:nvPr/>
          </p:nvSpPr>
          <p:spPr bwMode="auto">
            <a:xfrm>
              <a:off x="6770689" y="1928813"/>
              <a:ext cx="1109663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îşḻîḋè"/>
            <p:cNvSpPr/>
            <p:nvPr/>
          </p:nvSpPr>
          <p:spPr bwMode="auto">
            <a:xfrm>
              <a:off x="7832726" y="2416176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iṧlîḓé"/>
            <p:cNvSpPr/>
            <p:nvPr/>
          </p:nvSpPr>
          <p:spPr bwMode="auto">
            <a:xfrm>
              <a:off x="7512051" y="2139951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ïṥḻídè"/>
            <p:cNvSpPr/>
            <p:nvPr/>
          </p:nvSpPr>
          <p:spPr bwMode="auto">
            <a:xfrm>
              <a:off x="7305676" y="1865313"/>
              <a:ext cx="1112838" cy="11096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6" name="iŝľîḓê"/>
            <p:cNvSpPr/>
            <p:nvPr/>
          </p:nvSpPr>
          <p:spPr bwMode="auto">
            <a:xfrm>
              <a:off x="6915151" y="1446213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íṡḻïďè"/>
            <p:cNvSpPr/>
            <p:nvPr/>
          </p:nvSpPr>
          <p:spPr bwMode="auto">
            <a:xfrm>
              <a:off x="7643814" y="1906588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8" name="íṡlïḋé"/>
            <p:cNvSpPr/>
            <p:nvPr/>
          </p:nvSpPr>
          <p:spPr bwMode="auto">
            <a:xfrm>
              <a:off x="7766051" y="3411538"/>
              <a:ext cx="965200" cy="508000"/>
            </a:xfrm>
            <a:custGeom>
              <a:avLst/>
              <a:gdLst>
                <a:gd name="T0" fmla="*/ 78 w 710"/>
                <a:gd name="T1" fmla="*/ 204 h 374"/>
                <a:gd name="T2" fmla="*/ 0 w 710"/>
                <a:gd name="T3" fmla="*/ 240 h 374"/>
                <a:gd name="T4" fmla="*/ 51 w 710"/>
                <a:gd name="T5" fmla="*/ 287 h 374"/>
                <a:gd name="T6" fmla="*/ 78 w 710"/>
                <a:gd name="T7" fmla="*/ 204 h 374"/>
                <a:gd name="T8" fmla="*/ 710 w 710"/>
                <a:gd name="T9" fmla="*/ 0 h 374"/>
                <a:gd name="T10" fmla="*/ 458 w 710"/>
                <a:gd name="T11" fmla="*/ 86 h 374"/>
                <a:gd name="T12" fmla="*/ 240 w 710"/>
                <a:gd name="T13" fmla="*/ 23 h 374"/>
                <a:gd name="T14" fmla="*/ 154 w 710"/>
                <a:gd name="T15" fmla="*/ 145 h 374"/>
                <a:gd name="T16" fmla="*/ 227 w 710"/>
                <a:gd name="T17" fmla="*/ 172 h 374"/>
                <a:gd name="T18" fmla="*/ 260 w 710"/>
                <a:gd name="T19" fmla="*/ 371 h 374"/>
                <a:gd name="T20" fmla="*/ 303 w 710"/>
                <a:gd name="T21" fmla="*/ 374 h 374"/>
                <a:gd name="T22" fmla="*/ 710 w 710"/>
                <a:gd name="T2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0" h="374">
                  <a:moveTo>
                    <a:pt x="78" y="204"/>
                  </a:moveTo>
                  <a:cubicBezTo>
                    <a:pt x="54" y="218"/>
                    <a:pt x="28" y="231"/>
                    <a:pt x="0" y="240"/>
                  </a:cubicBezTo>
                  <a:cubicBezTo>
                    <a:pt x="16" y="257"/>
                    <a:pt x="33" y="273"/>
                    <a:pt x="51" y="287"/>
                  </a:cubicBezTo>
                  <a:cubicBezTo>
                    <a:pt x="78" y="204"/>
                    <a:pt x="78" y="204"/>
                    <a:pt x="78" y="204"/>
                  </a:cubicBezTo>
                  <a:moveTo>
                    <a:pt x="710" y="0"/>
                  </a:moveTo>
                  <a:cubicBezTo>
                    <a:pt x="641" y="54"/>
                    <a:pt x="553" y="86"/>
                    <a:pt x="458" y="86"/>
                  </a:cubicBezTo>
                  <a:cubicBezTo>
                    <a:pt x="378" y="86"/>
                    <a:pt x="303" y="63"/>
                    <a:pt x="240" y="23"/>
                  </a:cubicBezTo>
                  <a:cubicBezTo>
                    <a:pt x="219" y="69"/>
                    <a:pt x="190" y="110"/>
                    <a:pt x="154" y="145"/>
                  </a:cubicBezTo>
                  <a:cubicBezTo>
                    <a:pt x="227" y="172"/>
                    <a:pt x="227" y="172"/>
                    <a:pt x="227" y="172"/>
                  </a:cubicBezTo>
                  <a:cubicBezTo>
                    <a:pt x="257" y="244"/>
                    <a:pt x="265" y="311"/>
                    <a:pt x="260" y="371"/>
                  </a:cubicBezTo>
                  <a:cubicBezTo>
                    <a:pt x="274" y="373"/>
                    <a:pt x="288" y="374"/>
                    <a:pt x="303" y="374"/>
                  </a:cubicBezTo>
                  <a:cubicBezTo>
                    <a:pt x="517" y="374"/>
                    <a:pt x="693" y="209"/>
                    <a:pt x="71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9" name="iṡľíḓe"/>
            <p:cNvSpPr/>
            <p:nvPr/>
          </p:nvSpPr>
          <p:spPr bwMode="auto">
            <a:xfrm>
              <a:off x="7485064" y="2974976"/>
              <a:ext cx="606425" cy="785813"/>
            </a:xfrm>
            <a:custGeom>
              <a:avLst/>
              <a:gdLst>
                <a:gd name="T0" fmla="*/ 75 w 446"/>
                <a:gd name="T1" fmla="*/ 0 h 579"/>
                <a:gd name="T2" fmla="*/ 0 w 446"/>
                <a:gd name="T3" fmla="*/ 31 h 579"/>
                <a:gd name="T4" fmla="*/ 4 w 446"/>
                <a:gd name="T5" fmla="*/ 86 h 579"/>
                <a:gd name="T6" fmla="*/ 2 w 446"/>
                <a:gd name="T7" fmla="*/ 132 h 579"/>
                <a:gd name="T8" fmla="*/ 4 w 446"/>
                <a:gd name="T9" fmla="*/ 178 h 579"/>
                <a:gd name="T10" fmla="*/ 4 w 446"/>
                <a:gd name="T11" fmla="*/ 178 h 579"/>
                <a:gd name="T12" fmla="*/ 4 w 446"/>
                <a:gd name="T13" fmla="*/ 178 h 579"/>
                <a:gd name="T14" fmla="*/ 4 w 446"/>
                <a:gd name="T15" fmla="*/ 198 h 579"/>
                <a:gd name="T16" fmla="*/ 127 w 446"/>
                <a:gd name="T17" fmla="*/ 214 h 579"/>
                <a:gd name="T18" fmla="*/ 127 w 446"/>
                <a:gd name="T19" fmla="*/ 214 h 579"/>
                <a:gd name="T20" fmla="*/ 127 w 446"/>
                <a:gd name="T21" fmla="*/ 214 h 579"/>
                <a:gd name="T22" fmla="*/ 128 w 446"/>
                <a:gd name="T23" fmla="*/ 246 h 579"/>
                <a:gd name="T24" fmla="*/ 128 w 446"/>
                <a:gd name="T25" fmla="*/ 246 h 579"/>
                <a:gd name="T26" fmla="*/ 128 w 446"/>
                <a:gd name="T27" fmla="*/ 579 h 579"/>
                <a:gd name="T28" fmla="*/ 284 w 446"/>
                <a:gd name="T29" fmla="*/ 525 h 579"/>
                <a:gd name="T30" fmla="*/ 309 w 446"/>
                <a:gd name="T31" fmla="*/ 447 h 579"/>
                <a:gd name="T32" fmla="*/ 315 w 446"/>
                <a:gd name="T33" fmla="*/ 449 h 579"/>
                <a:gd name="T34" fmla="*/ 320 w 446"/>
                <a:gd name="T35" fmla="*/ 432 h 579"/>
                <a:gd name="T36" fmla="*/ 350 w 446"/>
                <a:gd name="T37" fmla="*/ 443 h 579"/>
                <a:gd name="T38" fmla="*/ 344 w 446"/>
                <a:gd name="T39" fmla="*/ 460 h 579"/>
                <a:gd name="T40" fmla="*/ 360 w 446"/>
                <a:gd name="T41" fmla="*/ 466 h 579"/>
                <a:gd name="T42" fmla="*/ 446 w 446"/>
                <a:gd name="T43" fmla="*/ 344 h 579"/>
                <a:gd name="T44" fmla="*/ 299 w 446"/>
                <a:gd name="T45" fmla="*/ 183 h 579"/>
                <a:gd name="T46" fmla="*/ 75 w 446"/>
                <a:gd name="T47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6" h="579">
                  <a:moveTo>
                    <a:pt x="75" y="0"/>
                  </a:moveTo>
                  <a:cubicBezTo>
                    <a:pt x="52" y="13"/>
                    <a:pt x="27" y="23"/>
                    <a:pt x="0" y="31"/>
                  </a:cubicBezTo>
                  <a:cubicBezTo>
                    <a:pt x="3" y="49"/>
                    <a:pt x="4" y="67"/>
                    <a:pt x="4" y="86"/>
                  </a:cubicBezTo>
                  <a:cubicBezTo>
                    <a:pt x="4" y="102"/>
                    <a:pt x="3" y="117"/>
                    <a:pt x="2" y="132"/>
                  </a:cubicBezTo>
                  <a:cubicBezTo>
                    <a:pt x="3" y="147"/>
                    <a:pt x="4" y="162"/>
                    <a:pt x="4" y="178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4" y="184"/>
                    <a:pt x="4" y="191"/>
                    <a:pt x="4" y="198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14"/>
                    <a:pt x="127" y="226"/>
                    <a:pt x="128" y="246"/>
                  </a:cubicBezTo>
                  <a:cubicBezTo>
                    <a:pt x="128" y="246"/>
                    <a:pt x="128" y="246"/>
                    <a:pt x="128" y="246"/>
                  </a:cubicBezTo>
                  <a:cubicBezTo>
                    <a:pt x="131" y="312"/>
                    <a:pt x="136" y="469"/>
                    <a:pt x="128" y="579"/>
                  </a:cubicBezTo>
                  <a:cubicBezTo>
                    <a:pt x="184" y="572"/>
                    <a:pt x="237" y="553"/>
                    <a:pt x="284" y="525"/>
                  </a:cubicBezTo>
                  <a:cubicBezTo>
                    <a:pt x="309" y="447"/>
                    <a:pt x="309" y="447"/>
                    <a:pt x="309" y="447"/>
                  </a:cubicBezTo>
                  <a:cubicBezTo>
                    <a:pt x="315" y="449"/>
                    <a:pt x="315" y="449"/>
                    <a:pt x="315" y="449"/>
                  </a:cubicBezTo>
                  <a:cubicBezTo>
                    <a:pt x="320" y="432"/>
                    <a:pt x="320" y="432"/>
                    <a:pt x="320" y="432"/>
                  </a:cubicBezTo>
                  <a:cubicBezTo>
                    <a:pt x="350" y="443"/>
                    <a:pt x="350" y="443"/>
                    <a:pt x="350" y="443"/>
                  </a:cubicBezTo>
                  <a:cubicBezTo>
                    <a:pt x="344" y="460"/>
                    <a:pt x="344" y="460"/>
                    <a:pt x="344" y="460"/>
                  </a:cubicBezTo>
                  <a:cubicBezTo>
                    <a:pt x="360" y="466"/>
                    <a:pt x="360" y="466"/>
                    <a:pt x="360" y="466"/>
                  </a:cubicBezTo>
                  <a:cubicBezTo>
                    <a:pt x="396" y="431"/>
                    <a:pt x="425" y="390"/>
                    <a:pt x="446" y="344"/>
                  </a:cubicBezTo>
                  <a:cubicBezTo>
                    <a:pt x="384" y="305"/>
                    <a:pt x="333" y="249"/>
                    <a:pt x="299" y="183"/>
                  </a:cubicBezTo>
                  <a:cubicBezTo>
                    <a:pt x="204" y="151"/>
                    <a:pt x="125" y="85"/>
                    <a:pt x="75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í$1íḑè"/>
            <p:cNvSpPr/>
            <p:nvPr/>
          </p:nvSpPr>
          <p:spPr bwMode="auto">
            <a:xfrm>
              <a:off x="7470776" y="3154363"/>
              <a:ext cx="20638" cy="88900"/>
            </a:xfrm>
            <a:custGeom>
              <a:avLst/>
              <a:gdLst>
                <a:gd name="T0" fmla="*/ 13 w 15"/>
                <a:gd name="T1" fmla="*/ 0 h 66"/>
                <a:gd name="T2" fmla="*/ 0 w 15"/>
                <a:gd name="T3" fmla="*/ 64 h 66"/>
                <a:gd name="T4" fmla="*/ 15 w 15"/>
                <a:gd name="T5" fmla="*/ 66 h 66"/>
                <a:gd name="T6" fmla="*/ 15 w 15"/>
                <a:gd name="T7" fmla="*/ 46 h 66"/>
                <a:gd name="T8" fmla="*/ 13 w 1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6">
                  <a:moveTo>
                    <a:pt x="13" y="0"/>
                  </a:moveTo>
                  <a:cubicBezTo>
                    <a:pt x="10" y="22"/>
                    <a:pt x="6" y="43"/>
                    <a:pt x="0" y="64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5" y="59"/>
                    <a:pt x="15" y="52"/>
                    <a:pt x="15" y="46"/>
                  </a:cubicBezTo>
                  <a:cubicBezTo>
                    <a:pt x="15" y="30"/>
                    <a:pt x="14" y="15"/>
                    <a:pt x="1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1" name="ïṣlïďè"/>
            <p:cNvSpPr/>
            <p:nvPr/>
          </p:nvSpPr>
          <p:spPr bwMode="auto">
            <a:xfrm>
              <a:off x="6900864" y="3556001"/>
              <a:ext cx="339725" cy="209550"/>
            </a:xfrm>
            <a:custGeom>
              <a:avLst/>
              <a:gdLst>
                <a:gd name="T0" fmla="*/ 250 w 250"/>
                <a:gd name="T1" fmla="*/ 0 h 154"/>
                <a:gd name="T2" fmla="*/ 174 w 250"/>
                <a:gd name="T3" fmla="*/ 39 h 154"/>
                <a:gd name="T4" fmla="*/ 0 w 250"/>
                <a:gd name="T5" fmla="*/ 154 h 154"/>
                <a:gd name="T6" fmla="*/ 43 w 250"/>
                <a:gd name="T7" fmla="*/ 143 h 154"/>
                <a:gd name="T8" fmla="*/ 250 w 250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54">
                  <a:moveTo>
                    <a:pt x="250" y="0"/>
                  </a:moveTo>
                  <a:cubicBezTo>
                    <a:pt x="226" y="15"/>
                    <a:pt x="201" y="29"/>
                    <a:pt x="174" y="39"/>
                  </a:cubicBezTo>
                  <a:cubicBezTo>
                    <a:pt x="127" y="91"/>
                    <a:pt x="68" y="131"/>
                    <a:pt x="0" y="154"/>
                  </a:cubicBezTo>
                  <a:cubicBezTo>
                    <a:pt x="14" y="150"/>
                    <a:pt x="28" y="147"/>
                    <a:pt x="43" y="143"/>
                  </a:cubicBezTo>
                  <a:cubicBezTo>
                    <a:pt x="147" y="116"/>
                    <a:pt x="211" y="61"/>
                    <a:pt x="25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íSliḋê"/>
            <p:cNvSpPr/>
            <p:nvPr/>
          </p:nvSpPr>
          <p:spPr bwMode="auto">
            <a:xfrm>
              <a:off x="5808664" y="3352801"/>
              <a:ext cx="896938" cy="614363"/>
            </a:xfrm>
            <a:custGeom>
              <a:avLst/>
              <a:gdLst>
                <a:gd name="T0" fmla="*/ 593 w 659"/>
                <a:gd name="T1" fmla="*/ 317 h 452"/>
                <a:gd name="T2" fmla="*/ 576 w 659"/>
                <a:gd name="T3" fmla="*/ 325 h 452"/>
                <a:gd name="T4" fmla="*/ 611 w 659"/>
                <a:gd name="T5" fmla="*/ 326 h 452"/>
                <a:gd name="T6" fmla="*/ 659 w 659"/>
                <a:gd name="T7" fmla="*/ 325 h 452"/>
                <a:gd name="T8" fmla="*/ 593 w 659"/>
                <a:gd name="T9" fmla="*/ 317 h 452"/>
                <a:gd name="T10" fmla="*/ 3 w 659"/>
                <a:gd name="T11" fmla="*/ 0 h 452"/>
                <a:gd name="T12" fmla="*/ 0 w 659"/>
                <a:gd name="T13" fmla="*/ 44 h 452"/>
                <a:gd name="T14" fmla="*/ 409 w 659"/>
                <a:gd name="T15" fmla="*/ 452 h 452"/>
                <a:gd name="T16" fmla="*/ 550 w 659"/>
                <a:gd name="T17" fmla="*/ 427 h 452"/>
                <a:gd name="T18" fmla="*/ 443 w 659"/>
                <a:gd name="T19" fmla="*/ 417 h 452"/>
                <a:gd name="T20" fmla="*/ 429 w 659"/>
                <a:gd name="T21" fmla="*/ 360 h 452"/>
                <a:gd name="T22" fmla="*/ 409 w 659"/>
                <a:gd name="T23" fmla="*/ 361 h 452"/>
                <a:gd name="T24" fmla="*/ 3 w 659"/>
                <a:gd name="T25" fmla="*/ 0 h 452"/>
                <a:gd name="T26" fmla="*/ 3 w 659"/>
                <a:gd name="T27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452">
                  <a:moveTo>
                    <a:pt x="593" y="317"/>
                  </a:moveTo>
                  <a:cubicBezTo>
                    <a:pt x="588" y="320"/>
                    <a:pt x="582" y="323"/>
                    <a:pt x="576" y="325"/>
                  </a:cubicBezTo>
                  <a:cubicBezTo>
                    <a:pt x="587" y="326"/>
                    <a:pt x="599" y="326"/>
                    <a:pt x="611" y="326"/>
                  </a:cubicBezTo>
                  <a:cubicBezTo>
                    <a:pt x="626" y="326"/>
                    <a:pt x="642" y="326"/>
                    <a:pt x="659" y="325"/>
                  </a:cubicBezTo>
                  <a:cubicBezTo>
                    <a:pt x="637" y="324"/>
                    <a:pt x="615" y="321"/>
                    <a:pt x="593" y="317"/>
                  </a:cubicBezTo>
                  <a:moveTo>
                    <a:pt x="3" y="0"/>
                  </a:moveTo>
                  <a:cubicBezTo>
                    <a:pt x="1" y="14"/>
                    <a:pt x="0" y="29"/>
                    <a:pt x="0" y="44"/>
                  </a:cubicBezTo>
                  <a:cubicBezTo>
                    <a:pt x="0" y="269"/>
                    <a:pt x="183" y="452"/>
                    <a:pt x="409" y="452"/>
                  </a:cubicBezTo>
                  <a:cubicBezTo>
                    <a:pt x="459" y="452"/>
                    <a:pt x="506" y="444"/>
                    <a:pt x="550" y="427"/>
                  </a:cubicBezTo>
                  <a:cubicBezTo>
                    <a:pt x="488" y="423"/>
                    <a:pt x="443" y="417"/>
                    <a:pt x="443" y="417"/>
                  </a:cubicBezTo>
                  <a:cubicBezTo>
                    <a:pt x="429" y="360"/>
                    <a:pt x="429" y="360"/>
                    <a:pt x="429" y="360"/>
                  </a:cubicBezTo>
                  <a:cubicBezTo>
                    <a:pt x="423" y="361"/>
                    <a:pt x="416" y="361"/>
                    <a:pt x="409" y="361"/>
                  </a:cubicBezTo>
                  <a:cubicBezTo>
                    <a:pt x="200" y="361"/>
                    <a:pt x="27" y="203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íśḻïḋè"/>
            <p:cNvSpPr/>
            <p:nvPr/>
          </p:nvSpPr>
          <p:spPr bwMode="auto">
            <a:xfrm>
              <a:off x="5664201" y="2911476"/>
              <a:ext cx="149225" cy="441325"/>
            </a:xfrm>
            <a:custGeom>
              <a:avLst/>
              <a:gdLst>
                <a:gd name="T0" fmla="*/ 2 w 110"/>
                <a:gd name="T1" fmla="*/ 0 h 325"/>
                <a:gd name="T2" fmla="*/ 0 w 110"/>
                <a:gd name="T3" fmla="*/ 45 h 325"/>
                <a:gd name="T4" fmla="*/ 110 w 110"/>
                <a:gd name="T5" fmla="*/ 325 h 325"/>
                <a:gd name="T6" fmla="*/ 107 w 110"/>
                <a:gd name="T7" fmla="*/ 277 h 325"/>
                <a:gd name="T8" fmla="*/ 110 w 110"/>
                <a:gd name="T9" fmla="*/ 233 h 325"/>
                <a:gd name="T10" fmla="*/ 2 w 110"/>
                <a:gd name="T1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325">
                  <a:moveTo>
                    <a:pt x="2" y="0"/>
                  </a:moveTo>
                  <a:cubicBezTo>
                    <a:pt x="1" y="15"/>
                    <a:pt x="0" y="30"/>
                    <a:pt x="0" y="45"/>
                  </a:cubicBezTo>
                  <a:cubicBezTo>
                    <a:pt x="0" y="154"/>
                    <a:pt x="42" y="252"/>
                    <a:pt x="110" y="325"/>
                  </a:cubicBezTo>
                  <a:cubicBezTo>
                    <a:pt x="108" y="309"/>
                    <a:pt x="107" y="293"/>
                    <a:pt x="107" y="277"/>
                  </a:cubicBezTo>
                  <a:cubicBezTo>
                    <a:pt x="107" y="262"/>
                    <a:pt x="108" y="247"/>
                    <a:pt x="110" y="233"/>
                  </a:cubicBezTo>
                  <a:cubicBezTo>
                    <a:pt x="51" y="170"/>
                    <a:pt x="12" y="89"/>
                    <a:pt x="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sľídé"/>
            <p:cNvSpPr/>
            <p:nvPr/>
          </p:nvSpPr>
          <p:spPr bwMode="auto">
            <a:xfrm>
              <a:off x="5826126" y="2400301"/>
              <a:ext cx="9525" cy="55563"/>
            </a:xfrm>
            <a:custGeom>
              <a:avLst/>
              <a:gdLst>
                <a:gd name="T0" fmla="*/ 3 w 8"/>
                <a:gd name="T1" fmla="*/ 0 h 41"/>
                <a:gd name="T2" fmla="*/ 0 w 8"/>
                <a:gd name="T3" fmla="*/ 41 h 41"/>
                <a:gd name="T4" fmla="*/ 8 w 8"/>
                <a:gd name="T5" fmla="*/ 33 h 41"/>
                <a:gd name="T6" fmla="*/ 3 w 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1">
                  <a:moveTo>
                    <a:pt x="3" y="0"/>
                  </a:moveTo>
                  <a:cubicBezTo>
                    <a:pt x="1" y="14"/>
                    <a:pt x="1" y="27"/>
                    <a:pt x="0" y="41"/>
                  </a:cubicBezTo>
                  <a:cubicBezTo>
                    <a:pt x="3" y="38"/>
                    <a:pt x="5" y="36"/>
                    <a:pt x="8" y="33"/>
                  </a:cubicBezTo>
                  <a:cubicBezTo>
                    <a:pt x="6" y="22"/>
                    <a:pt x="4" y="12"/>
                    <a:pt x="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ïṧḻiḋé"/>
            <p:cNvSpPr/>
            <p:nvPr/>
          </p:nvSpPr>
          <p:spPr bwMode="auto">
            <a:xfrm>
              <a:off x="7456489" y="2873376"/>
              <a:ext cx="130175" cy="142875"/>
            </a:xfrm>
            <a:custGeom>
              <a:avLst/>
              <a:gdLst>
                <a:gd name="T0" fmla="*/ 62 w 96"/>
                <a:gd name="T1" fmla="*/ 0 h 106"/>
                <a:gd name="T2" fmla="*/ 0 w 96"/>
                <a:gd name="T3" fmla="*/ 20 h 106"/>
                <a:gd name="T4" fmla="*/ 21 w 96"/>
                <a:gd name="T5" fmla="*/ 106 h 106"/>
                <a:gd name="T6" fmla="*/ 96 w 96"/>
                <a:gd name="T7" fmla="*/ 75 h 106"/>
                <a:gd name="T8" fmla="*/ 62 w 96"/>
                <a:gd name="T9" fmla="*/ 0 h 106"/>
                <a:gd name="T10" fmla="*/ 62 w 96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06">
                  <a:moveTo>
                    <a:pt x="62" y="0"/>
                  </a:moveTo>
                  <a:cubicBezTo>
                    <a:pt x="42" y="8"/>
                    <a:pt x="21" y="15"/>
                    <a:pt x="0" y="20"/>
                  </a:cubicBezTo>
                  <a:cubicBezTo>
                    <a:pt x="10" y="47"/>
                    <a:pt x="17" y="76"/>
                    <a:pt x="21" y="106"/>
                  </a:cubicBezTo>
                  <a:cubicBezTo>
                    <a:pt x="48" y="98"/>
                    <a:pt x="73" y="88"/>
                    <a:pt x="96" y="75"/>
                  </a:cubicBezTo>
                  <a:cubicBezTo>
                    <a:pt x="83" y="52"/>
                    <a:pt x="71" y="27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îSḷîdè"/>
            <p:cNvSpPr/>
            <p:nvPr/>
          </p:nvSpPr>
          <p:spPr bwMode="auto">
            <a:xfrm>
              <a:off x="7891464" y="2911476"/>
              <a:ext cx="1052513" cy="615950"/>
            </a:xfrm>
            <a:custGeom>
              <a:avLst/>
              <a:gdLst>
                <a:gd name="T0" fmla="*/ 772 w 774"/>
                <a:gd name="T1" fmla="*/ 0 h 454"/>
                <a:gd name="T2" fmla="*/ 365 w 774"/>
                <a:gd name="T3" fmla="*/ 363 h 454"/>
                <a:gd name="T4" fmla="*/ 82 w 774"/>
                <a:gd name="T5" fmla="*/ 248 h 454"/>
                <a:gd name="T6" fmla="*/ 0 w 774"/>
                <a:gd name="T7" fmla="*/ 230 h 454"/>
                <a:gd name="T8" fmla="*/ 365 w 774"/>
                <a:gd name="T9" fmla="*/ 454 h 454"/>
                <a:gd name="T10" fmla="*/ 617 w 774"/>
                <a:gd name="T11" fmla="*/ 368 h 454"/>
                <a:gd name="T12" fmla="*/ 774 w 774"/>
                <a:gd name="T13" fmla="*/ 45 h 454"/>
                <a:gd name="T14" fmla="*/ 772 w 774"/>
                <a:gd name="T1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454">
                  <a:moveTo>
                    <a:pt x="772" y="0"/>
                  </a:moveTo>
                  <a:cubicBezTo>
                    <a:pt x="749" y="204"/>
                    <a:pt x="576" y="363"/>
                    <a:pt x="365" y="363"/>
                  </a:cubicBezTo>
                  <a:cubicBezTo>
                    <a:pt x="255" y="363"/>
                    <a:pt x="155" y="319"/>
                    <a:pt x="82" y="248"/>
                  </a:cubicBezTo>
                  <a:cubicBezTo>
                    <a:pt x="54" y="245"/>
                    <a:pt x="26" y="239"/>
                    <a:pt x="0" y="230"/>
                  </a:cubicBezTo>
                  <a:cubicBezTo>
                    <a:pt x="68" y="363"/>
                    <a:pt x="206" y="454"/>
                    <a:pt x="365" y="454"/>
                  </a:cubicBezTo>
                  <a:cubicBezTo>
                    <a:pt x="460" y="454"/>
                    <a:pt x="548" y="422"/>
                    <a:pt x="617" y="368"/>
                  </a:cubicBezTo>
                  <a:cubicBezTo>
                    <a:pt x="713" y="293"/>
                    <a:pt x="774" y="176"/>
                    <a:pt x="774" y="45"/>
                  </a:cubicBezTo>
                  <a:cubicBezTo>
                    <a:pt x="774" y="30"/>
                    <a:pt x="773" y="15"/>
                    <a:pt x="77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ṩļïḑe"/>
            <p:cNvSpPr/>
            <p:nvPr/>
          </p:nvSpPr>
          <p:spPr bwMode="auto">
            <a:xfrm>
              <a:off x="7540626" y="2873376"/>
              <a:ext cx="463550" cy="374650"/>
            </a:xfrm>
            <a:custGeom>
              <a:avLst/>
              <a:gdLst>
                <a:gd name="T0" fmla="*/ 0 w 340"/>
                <a:gd name="T1" fmla="*/ 0 h 276"/>
                <a:gd name="T2" fmla="*/ 34 w 340"/>
                <a:gd name="T3" fmla="*/ 75 h 276"/>
                <a:gd name="T4" fmla="*/ 258 w 340"/>
                <a:gd name="T5" fmla="*/ 258 h 276"/>
                <a:gd name="T6" fmla="*/ 340 w 340"/>
                <a:gd name="T7" fmla="*/ 276 h 276"/>
                <a:gd name="T8" fmla="*/ 258 w 340"/>
                <a:gd name="T9" fmla="*/ 166 h 276"/>
                <a:gd name="T10" fmla="*/ 76 w 340"/>
                <a:gd name="T11" fmla="*/ 43 h 276"/>
                <a:gd name="T12" fmla="*/ 0 w 340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76">
                  <a:moveTo>
                    <a:pt x="0" y="0"/>
                  </a:moveTo>
                  <a:cubicBezTo>
                    <a:pt x="9" y="27"/>
                    <a:pt x="21" y="52"/>
                    <a:pt x="34" y="75"/>
                  </a:cubicBezTo>
                  <a:cubicBezTo>
                    <a:pt x="84" y="160"/>
                    <a:pt x="163" y="226"/>
                    <a:pt x="258" y="258"/>
                  </a:cubicBezTo>
                  <a:cubicBezTo>
                    <a:pt x="284" y="267"/>
                    <a:pt x="312" y="273"/>
                    <a:pt x="340" y="276"/>
                  </a:cubicBezTo>
                  <a:cubicBezTo>
                    <a:pt x="307" y="244"/>
                    <a:pt x="279" y="207"/>
                    <a:pt x="258" y="166"/>
                  </a:cubicBezTo>
                  <a:cubicBezTo>
                    <a:pt x="187" y="142"/>
                    <a:pt x="124" y="99"/>
                    <a:pt x="76" y="43"/>
                  </a:cubicBezTo>
                  <a:cubicBezTo>
                    <a:pt x="49" y="31"/>
                    <a:pt x="24" y="17"/>
                    <a:pt x="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ís1îďè"/>
            <p:cNvSpPr/>
            <p:nvPr/>
          </p:nvSpPr>
          <p:spPr bwMode="auto">
            <a:xfrm>
              <a:off x="7540626" y="2849563"/>
              <a:ext cx="103188" cy="80963"/>
            </a:xfrm>
            <a:custGeom>
              <a:avLst/>
              <a:gdLst>
                <a:gd name="T0" fmla="*/ 34 w 76"/>
                <a:gd name="T1" fmla="*/ 0 h 60"/>
                <a:gd name="T2" fmla="*/ 0 w 76"/>
                <a:gd name="T3" fmla="*/ 17 h 60"/>
                <a:gd name="T4" fmla="*/ 0 w 76"/>
                <a:gd name="T5" fmla="*/ 17 h 60"/>
                <a:gd name="T6" fmla="*/ 76 w 76"/>
                <a:gd name="T7" fmla="*/ 60 h 60"/>
                <a:gd name="T8" fmla="*/ 34 w 7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0">
                  <a:moveTo>
                    <a:pt x="34" y="0"/>
                  </a:moveTo>
                  <a:cubicBezTo>
                    <a:pt x="23" y="6"/>
                    <a:pt x="11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4"/>
                    <a:pt x="49" y="48"/>
                    <a:pt x="76" y="60"/>
                  </a:cubicBezTo>
                  <a:cubicBezTo>
                    <a:pt x="61" y="41"/>
                    <a:pt x="46" y="21"/>
                    <a:pt x="34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ṩḻïdè"/>
            <p:cNvSpPr/>
            <p:nvPr/>
          </p:nvSpPr>
          <p:spPr bwMode="auto">
            <a:xfrm>
              <a:off x="8748714" y="2400301"/>
              <a:ext cx="4763" cy="28575"/>
            </a:xfrm>
            <a:custGeom>
              <a:avLst/>
              <a:gdLst>
                <a:gd name="T0" fmla="*/ 2 w 4"/>
                <a:gd name="T1" fmla="*/ 0 h 21"/>
                <a:gd name="T2" fmla="*/ 0 w 4"/>
                <a:gd name="T3" fmla="*/ 18 h 21"/>
                <a:gd name="T4" fmla="*/ 4 w 4"/>
                <a:gd name="T5" fmla="*/ 21 h 21"/>
                <a:gd name="T6" fmla="*/ 2 w 4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1">
                  <a:moveTo>
                    <a:pt x="2" y="0"/>
                  </a:moveTo>
                  <a:cubicBezTo>
                    <a:pt x="1" y="6"/>
                    <a:pt x="1" y="12"/>
                    <a:pt x="0" y="18"/>
                  </a:cubicBezTo>
                  <a:cubicBezTo>
                    <a:pt x="1" y="19"/>
                    <a:pt x="3" y="20"/>
                    <a:pt x="4" y="21"/>
                  </a:cubicBezTo>
                  <a:cubicBezTo>
                    <a:pt x="3" y="14"/>
                    <a:pt x="3" y="7"/>
                    <a:pt x="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ïṩļîďe"/>
            <p:cNvSpPr/>
            <p:nvPr/>
          </p:nvSpPr>
          <p:spPr bwMode="auto">
            <a:xfrm>
              <a:off x="7723189" y="3581401"/>
              <a:ext cx="519113" cy="754063"/>
            </a:xfrm>
            <a:custGeom>
              <a:avLst/>
              <a:gdLst>
                <a:gd name="T0" fmla="*/ 132 w 382"/>
                <a:gd name="T1" fmla="*/ 555 h 555"/>
                <a:gd name="T2" fmla="*/ 258 w 382"/>
                <a:gd name="T3" fmla="*/ 46 h 555"/>
                <a:gd name="T4" fmla="*/ 134 w 382"/>
                <a:gd name="T5" fmla="*/ 0 h 555"/>
                <a:gd name="T6" fmla="*/ 0 w 382"/>
                <a:gd name="T7" fmla="*/ 413 h 555"/>
                <a:gd name="T8" fmla="*/ 132 w 382"/>
                <a:gd name="T9" fmla="*/ 555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55">
                  <a:moveTo>
                    <a:pt x="132" y="555"/>
                  </a:moveTo>
                  <a:cubicBezTo>
                    <a:pt x="132" y="555"/>
                    <a:pt x="382" y="345"/>
                    <a:pt x="258" y="4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132" y="555"/>
                    <a:pt x="132" y="555"/>
                    <a:pt x="132" y="555"/>
                  </a:cubicBezTo>
                </a:path>
              </a:pathLst>
            </a:custGeom>
            <a:solidFill>
              <a:srgbClr val="676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$ḷîḍe"/>
            <p:cNvSpPr/>
            <p:nvPr/>
          </p:nvSpPr>
          <p:spPr bwMode="auto">
            <a:xfrm>
              <a:off x="7913689" y="3562351"/>
              <a:ext cx="47625" cy="36513"/>
            </a:xfrm>
            <a:custGeom>
              <a:avLst/>
              <a:gdLst>
                <a:gd name="T0" fmla="*/ 4 w 30"/>
                <a:gd name="T1" fmla="*/ 0 h 23"/>
                <a:gd name="T2" fmla="*/ 0 w 30"/>
                <a:gd name="T3" fmla="*/ 14 h 23"/>
                <a:gd name="T4" fmla="*/ 25 w 30"/>
                <a:gd name="T5" fmla="*/ 23 h 23"/>
                <a:gd name="T6" fmla="*/ 30 w 30"/>
                <a:gd name="T7" fmla="*/ 9 h 23"/>
                <a:gd name="T8" fmla="*/ 4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4" y="0"/>
                  </a:moveTo>
                  <a:lnTo>
                    <a:pt x="0" y="14"/>
                  </a:lnTo>
                  <a:lnTo>
                    <a:pt x="25" y="23"/>
                  </a:lnTo>
                  <a:lnTo>
                    <a:pt x="30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56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şlíḑê"/>
            <p:cNvSpPr/>
            <p:nvPr/>
          </p:nvSpPr>
          <p:spPr bwMode="auto">
            <a:xfrm>
              <a:off x="7913689" y="3562351"/>
              <a:ext cx="47625" cy="36513"/>
            </a:xfrm>
            <a:custGeom>
              <a:avLst/>
              <a:gdLst>
                <a:gd name="T0" fmla="*/ 4 w 30"/>
                <a:gd name="T1" fmla="*/ 0 h 23"/>
                <a:gd name="T2" fmla="*/ 0 w 30"/>
                <a:gd name="T3" fmla="*/ 14 h 23"/>
                <a:gd name="T4" fmla="*/ 25 w 30"/>
                <a:gd name="T5" fmla="*/ 23 h 23"/>
                <a:gd name="T6" fmla="*/ 30 w 30"/>
                <a:gd name="T7" fmla="*/ 9 h 23"/>
                <a:gd name="T8" fmla="*/ 4 w 3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3">
                  <a:moveTo>
                    <a:pt x="4" y="0"/>
                  </a:moveTo>
                  <a:lnTo>
                    <a:pt x="0" y="14"/>
                  </a:lnTo>
                  <a:lnTo>
                    <a:pt x="25" y="23"/>
                  </a:lnTo>
                  <a:lnTo>
                    <a:pt x="30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ïśļíďê"/>
            <p:cNvSpPr/>
            <p:nvPr/>
          </p:nvSpPr>
          <p:spPr bwMode="auto">
            <a:xfrm>
              <a:off x="7767639" y="3584576"/>
              <a:ext cx="185738" cy="492125"/>
            </a:xfrm>
            <a:custGeom>
              <a:avLst/>
              <a:gdLst>
                <a:gd name="T0" fmla="*/ 108 w 137"/>
                <a:gd name="T1" fmla="*/ 0 h 362"/>
                <a:gd name="T2" fmla="*/ 0 w 137"/>
                <a:gd name="T3" fmla="*/ 330 h 362"/>
                <a:gd name="T4" fmla="*/ 23 w 137"/>
                <a:gd name="T5" fmla="*/ 362 h 362"/>
                <a:gd name="T6" fmla="*/ 137 w 137"/>
                <a:gd name="T7" fmla="*/ 11 h 362"/>
                <a:gd name="T8" fmla="*/ 108 w 137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62">
                  <a:moveTo>
                    <a:pt x="108" y="0"/>
                  </a:moveTo>
                  <a:cubicBezTo>
                    <a:pt x="0" y="330"/>
                    <a:pt x="0" y="330"/>
                    <a:pt x="0" y="330"/>
                  </a:cubicBezTo>
                  <a:cubicBezTo>
                    <a:pt x="8" y="341"/>
                    <a:pt x="15" y="352"/>
                    <a:pt x="23" y="36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08" y="0"/>
                    <a:pt x="108" y="0"/>
                    <a:pt x="108" y="0"/>
                  </a:cubicBezTo>
                </a:path>
              </a:pathLst>
            </a:custGeom>
            <a:solidFill>
              <a:srgbClr val="5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îṡḻîḓê"/>
            <p:cNvSpPr/>
            <p:nvPr/>
          </p:nvSpPr>
          <p:spPr bwMode="auto">
            <a:xfrm>
              <a:off x="8391526" y="4276726"/>
              <a:ext cx="344488" cy="709613"/>
            </a:xfrm>
            <a:custGeom>
              <a:avLst/>
              <a:gdLst>
                <a:gd name="T0" fmla="*/ 114 w 254"/>
                <a:gd name="T1" fmla="*/ 0 h 523"/>
                <a:gd name="T2" fmla="*/ 79 w 254"/>
                <a:gd name="T3" fmla="*/ 202 h 523"/>
                <a:gd name="T4" fmla="*/ 0 w 254"/>
                <a:gd name="T5" fmla="*/ 523 h 523"/>
                <a:gd name="T6" fmla="*/ 4 w 254"/>
                <a:gd name="T7" fmla="*/ 523 h 523"/>
                <a:gd name="T8" fmla="*/ 161 w 254"/>
                <a:gd name="T9" fmla="*/ 160 h 523"/>
                <a:gd name="T10" fmla="*/ 114 w 254"/>
                <a:gd name="T11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523">
                  <a:moveTo>
                    <a:pt x="114" y="0"/>
                  </a:moveTo>
                  <a:cubicBezTo>
                    <a:pt x="114" y="0"/>
                    <a:pt x="33" y="81"/>
                    <a:pt x="79" y="202"/>
                  </a:cubicBezTo>
                  <a:cubicBezTo>
                    <a:pt x="125" y="323"/>
                    <a:pt x="0" y="523"/>
                    <a:pt x="0" y="523"/>
                  </a:cubicBezTo>
                  <a:cubicBezTo>
                    <a:pt x="4" y="523"/>
                    <a:pt x="4" y="523"/>
                    <a:pt x="4" y="523"/>
                  </a:cubicBezTo>
                  <a:cubicBezTo>
                    <a:pt x="171" y="493"/>
                    <a:pt x="254" y="302"/>
                    <a:pt x="161" y="160"/>
                  </a:cubicBezTo>
                  <a:cubicBezTo>
                    <a:pt x="127" y="108"/>
                    <a:pt x="98" y="46"/>
                    <a:pt x="114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îş1íḑé"/>
            <p:cNvSpPr/>
            <p:nvPr/>
          </p:nvSpPr>
          <p:spPr bwMode="auto">
            <a:xfrm>
              <a:off x="8391526" y="4275138"/>
              <a:ext cx="182563" cy="714375"/>
            </a:xfrm>
            <a:custGeom>
              <a:avLst/>
              <a:gdLst>
                <a:gd name="T0" fmla="*/ 113 w 135"/>
                <a:gd name="T1" fmla="*/ 0 h 526"/>
                <a:gd name="T2" fmla="*/ 92 w 135"/>
                <a:gd name="T3" fmla="*/ 99 h 526"/>
                <a:gd name="T4" fmla="*/ 113 w 135"/>
                <a:gd name="T5" fmla="*/ 183 h 526"/>
                <a:gd name="T6" fmla="*/ 131 w 135"/>
                <a:gd name="T7" fmla="*/ 275 h 526"/>
                <a:gd name="T8" fmla="*/ 98 w 135"/>
                <a:gd name="T9" fmla="*/ 427 h 526"/>
                <a:gd name="T10" fmla="*/ 0 w 135"/>
                <a:gd name="T11" fmla="*/ 523 h 526"/>
                <a:gd name="T12" fmla="*/ 1 w 135"/>
                <a:gd name="T13" fmla="*/ 526 h 526"/>
                <a:gd name="T14" fmla="*/ 102 w 135"/>
                <a:gd name="T15" fmla="*/ 429 h 526"/>
                <a:gd name="T16" fmla="*/ 135 w 135"/>
                <a:gd name="T17" fmla="*/ 275 h 526"/>
                <a:gd name="T18" fmla="*/ 116 w 135"/>
                <a:gd name="T19" fmla="*/ 181 h 526"/>
                <a:gd name="T20" fmla="*/ 96 w 135"/>
                <a:gd name="T21" fmla="*/ 99 h 526"/>
                <a:gd name="T22" fmla="*/ 106 w 135"/>
                <a:gd name="T23" fmla="*/ 31 h 526"/>
                <a:gd name="T24" fmla="*/ 113 w 135"/>
                <a:gd name="T25" fmla="*/ 10 h 526"/>
                <a:gd name="T26" fmla="*/ 115 w 135"/>
                <a:gd name="T27" fmla="*/ 4 h 526"/>
                <a:gd name="T28" fmla="*/ 116 w 135"/>
                <a:gd name="T29" fmla="*/ 2 h 526"/>
                <a:gd name="T30" fmla="*/ 116 w 135"/>
                <a:gd name="T31" fmla="*/ 2 h 526"/>
                <a:gd name="T32" fmla="*/ 113 w 135"/>
                <a:gd name="T3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526">
                  <a:moveTo>
                    <a:pt x="113" y="0"/>
                  </a:moveTo>
                  <a:cubicBezTo>
                    <a:pt x="112" y="0"/>
                    <a:pt x="92" y="45"/>
                    <a:pt x="92" y="99"/>
                  </a:cubicBezTo>
                  <a:cubicBezTo>
                    <a:pt x="92" y="126"/>
                    <a:pt x="97" y="156"/>
                    <a:pt x="113" y="183"/>
                  </a:cubicBezTo>
                  <a:cubicBezTo>
                    <a:pt x="125" y="205"/>
                    <a:pt x="131" y="238"/>
                    <a:pt x="131" y="275"/>
                  </a:cubicBezTo>
                  <a:cubicBezTo>
                    <a:pt x="131" y="324"/>
                    <a:pt x="120" y="380"/>
                    <a:pt x="98" y="427"/>
                  </a:cubicBezTo>
                  <a:cubicBezTo>
                    <a:pt x="76" y="474"/>
                    <a:pt x="43" y="511"/>
                    <a:pt x="0" y="523"/>
                  </a:cubicBezTo>
                  <a:cubicBezTo>
                    <a:pt x="1" y="526"/>
                    <a:pt x="1" y="526"/>
                    <a:pt x="1" y="526"/>
                  </a:cubicBezTo>
                  <a:cubicBezTo>
                    <a:pt x="46" y="514"/>
                    <a:pt x="80" y="476"/>
                    <a:pt x="102" y="429"/>
                  </a:cubicBezTo>
                  <a:cubicBezTo>
                    <a:pt x="124" y="381"/>
                    <a:pt x="135" y="325"/>
                    <a:pt x="135" y="275"/>
                  </a:cubicBezTo>
                  <a:cubicBezTo>
                    <a:pt x="135" y="237"/>
                    <a:pt x="129" y="204"/>
                    <a:pt x="116" y="181"/>
                  </a:cubicBezTo>
                  <a:cubicBezTo>
                    <a:pt x="101" y="154"/>
                    <a:pt x="96" y="126"/>
                    <a:pt x="96" y="99"/>
                  </a:cubicBezTo>
                  <a:cubicBezTo>
                    <a:pt x="96" y="73"/>
                    <a:pt x="101" y="48"/>
                    <a:pt x="106" y="31"/>
                  </a:cubicBezTo>
                  <a:cubicBezTo>
                    <a:pt x="109" y="22"/>
                    <a:pt x="111" y="15"/>
                    <a:pt x="113" y="10"/>
                  </a:cubicBezTo>
                  <a:cubicBezTo>
                    <a:pt x="114" y="7"/>
                    <a:pt x="115" y="5"/>
                    <a:pt x="115" y="4"/>
                  </a:cubicBezTo>
                  <a:cubicBezTo>
                    <a:pt x="116" y="3"/>
                    <a:pt x="116" y="3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5354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ïŝľîḑè"/>
            <p:cNvSpPr/>
            <p:nvPr/>
          </p:nvSpPr>
          <p:spPr bwMode="auto">
            <a:xfrm>
              <a:off x="8362951" y="4702176"/>
              <a:ext cx="379413" cy="369888"/>
            </a:xfrm>
            <a:custGeom>
              <a:avLst/>
              <a:gdLst>
                <a:gd name="T0" fmla="*/ 280 w 280"/>
                <a:gd name="T1" fmla="*/ 15 h 272"/>
                <a:gd name="T2" fmla="*/ 179 w 280"/>
                <a:gd name="T3" fmla="*/ 83 h 272"/>
                <a:gd name="T4" fmla="*/ 0 w 280"/>
                <a:gd name="T5" fmla="*/ 178 h 272"/>
                <a:gd name="T6" fmla="*/ 4 w 280"/>
                <a:gd name="T7" fmla="*/ 180 h 272"/>
                <a:gd name="T8" fmla="*/ 258 w 280"/>
                <a:gd name="T9" fmla="*/ 117 h 272"/>
                <a:gd name="T10" fmla="*/ 280 w 280"/>
                <a:gd name="T11" fmla="*/ 1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272">
                  <a:moveTo>
                    <a:pt x="280" y="15"/>
                  </a:moveTo>
                  <a:cubicBezTo>
                    <a:pt x="280" y="15"/>
                    <a:pt x="187" y="0"/>
                    <a:pt x="179" y="83"/>
                  </a:cubicBezTo>
                  <a:cubicBezTo>
                    <a:pt x="171" y="167"/>
                    <a:pt x="0" y="178"/>
                    <a:pt x="0" y="178"/>
                  </a:cubicBezTo>
                  <a:cubicBezTo>
                    <a:pt x="4" y="180"/>
                    <a:pt x="4" y="180"/>
                    <a:pt x="4" y="180"/>
                  </a:cubicBezTo>
                  <a:cubicBezTo>
                    <a:pt x="144" y="272"/>
                    <a:pt x="278" y="239"/>
                    <a:pt x="258" y="117"/>
                  </a:cubicBezTo>
                  <a:cubicBezTo>
                    <a:pt x="250" y="71"/>
                    <a:pt x="251" y="25"/>
                    <a:pt x="280" y="15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íṧḷïḑê"/>
            <p:cNvSpPr/>
            <p:nvPr/>
          </p:nvSpPr>
          <p:spPr bwMode="auto">
            <a:xfrm>
              <a:off x="8524876" y="4721226"/>
              <a:ext cx="217488" cy="298450"/>
            </a:xfrm>
            <a:custGeom>
              <a:avLst/>
              <a:gdLst>
                <a:gd name="T0" fmla="*/ 30 w 161"/>
                <a:gd name="T1" fmla="*/ 215 h 219"/>
                <a:gd name="T2" fmla="*/ 3 w 161"/>
                <a:gd name="T3" fmla="*/ 216 h 219"/>
                <a:gd name="T4" fmla="*/ 31 w 161"/>
                <a:gd name="T5" fmla="*/ 219 h 219"/>
                <a:gd name="T6" fmla="*/ 30 w 161"/>
                <a:gd name="T7" fmla="*/ 215 h 219"/>
                <a:gd name="T8" fmla="*/ 145 w 161"/>
                <a:gd name="T9" fmla="*/ 0 h 219"/>
                <a:gd name="T10" fmla="*/ 97 w 161"/>
                <a:gd name="T11" fmla="*/ 11 h 219"/>
                <a:gd name="T12" fmla="*/ 60 w 161"/>
                <a:gd name="T13" fmla="*/ 69 h 219"/>
                <a:gd name="T14" fmla="*/ 0 w 161"/>
                <a:gd name="T15" fmla="*/ 136 h 219"/>
                <a:gd name="T16" fmla="*/ 38 w 161"/>
                <a:gd name="T17" fmla="*/ 182 h 219"/>
                <a:gd name="T18" fmla="*/ 106 w 161"/>
                <a:gd name="T19" fmla="*/ 154 h 219"/>
                <a:gd name="T20" fmla="*/ 141 w 161"/>
                <a:gd name="T21" fmla="*/ 134 h 219"/>
                <a:gd name="T22" fmla="*/ 141 w 161"/>
                <a:gd name="T23" fmla="*/ 126 h 219"/>
                <a:gd name="T24" fmla="*/ 139 w 161"/>
                <a:gd name="T25" fmla="*/ 103 h 219"/>
                <a:gd name="T26" fmla="*/ 135 w 161"/>
                <a:gd name="T27" fmla="*/ 59 h 219"/>
                <a:gd name="T28" fmla="*/ 161 w 161"/>
                <a:gd name="T29" fmla="*/ 1 h 219"/>
                <a:gd name="T30" fmla="*/ 145 w 161"/>
                <a:gd name="T3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219">
                  <a:moveTo>
                    <a:pt x="30" y="215"/>
                  </a:moveTo>
                  <a:cubicBezTo>
                    <a:pt x="3" y="216"/>
                    <a:pt x="3" y="216"/>
                    <a:pt x="3" y="216"/>
                  </a:cubicBezTo>
                  <a:cubicBezTo>
                    <a:pt x="13" y="218"/>
                    <a:pt x="22" y="219"/>
                    <a:pt x="31" y="219"/>
                  </a:cubicBezTo>
                  <a:cubicBezTo>
                    <a:pt x="31" y="218"/>
                    <a:pt x="30" y="216"/>
                    <a:pt x="30" y="215"/>
                  </a:cubicBezTo>
                  <a:moveTo>
                    <a:pt x="145" y="0"/>
                  </a:moveTo>
                  <a:cubicBezTo>
                    <a:pt x="132" y="0"/>
                    <a:pt x="114" y="2"/>
                    <a:pt x="97" y="11"/>
                  </a:cubicBezTo>
                  <a:cubicBezTo>
                    <a:pt x="79" y="20"/>
                    <a:pt x="63" y="38"/>
                    <a:pt x="60" y="69"/>
                  </a:cubicBezTo>
                  <a:cubicBezTo>
                    <a:pt x="57" y="101"/>
                    <a:pt x="31" y="122"/>
                    <a:pt x="0" y="136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59" y="177"/>
                    <a:pt x="94" y="167"/>
                    <a:pt x="106" y="154"/>
                  </a:cubicBezTo>
                  <a:cubicBezTo>
                    <a:pt x="112" y="148"/>
                    <a:pt x="125" y="141"/>
                    <a:pt x="141" y="134"/>
                  </a:cubicBezTo>
                  <a:cubicBezTo>
                    <a:pt x="141" y="132"/>
                    <a:pt x="141" y="129"/>
                    <a:pt x="141" y="126"/>
                  </a:cubicBezTo>
                  <a:cubicBezTo>
                    <a:pt x="141" y="119"/>
                    <a:pt x="140" y="111"/>
                    <a:pt x="139" y="103"/>
                  </a:cubicBezTo>
                  <a:cubicBezTo>
                    <a:pt x="137" y="88"/>
                    <a:pt x="135" y="73"/>
                    <a:pt x="135" y="59"/>
                  </a:cubicBezTo>
                  <a:cubicBezTo>
                    <a:pt x="135" y="31"/>
                    <a:pt x="142" y="8"/>
                    <a:pt x="161" y="1"/>
                  </a:cubicBezTo>
                  <a:cubicBezTo>
                    <a:pt x="161" y="1"/>
                    <a:pt x="155" y="0"/>
                    <a:pt x="145" y="0"/>
                  </a:cubicBezTo>
                </a:path>
              </a:pathLst>
            </a:custGeom>
            <a:solidFill>
              <a:srgbClr val="669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íšḻiďé"/>
            <p:cNvSpPr/>
            <p:nvPr/>
          </p:nvSpPr>
          <p:spPr bwMode="auto">
            <a:xfrm>
              <a:off x="8364539" y="4722813"/>
              <a:ext cx="377825" cy="306388"/>
            </a:xfrm>
            <a:custGeom>
              <a:avLst/>
              <a:gdLst>
                <a:gd name="T0" fmla="*/ 279 w 279"/>
                <a:gd name="T1" fmla="*/ 0 h 225"/>
                <a:gd name="T2" fmla="*/ 213 w 279"/>
                <a:gd name="T3" fmla="*/ 81 h 225"/>
                <a:gd name="T4" fmla="*/ 0 w 279"/>
                <a:gd name="T5" fmla="*/ 16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9" h="225">
                  <a:moveTo>
                    <a:pt x="279" y="0"/>
                  </a:moveTo>
                  <a:cubicBezTo>
                    <a:pt x="279" y="0"/>
                    <a:pt x="207" y="16"/>
                    <a:pt x="213" y="81"/>
                  </a:cubicBezTo>
                  <a:cubicBezTo>
                    <a:pt x="219" y="147"/>
                    <a:pt x="106" y="225"/>
                    <a:pt x="0" y="163"/>
                  </a:cubicBezTo>
                </a:path>
              </a:pathLst>
            </a:custGeom>
            <a:noFill/>
            <a:ln w="476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ïŝļîdé"/>
            <p:cNvSpPr/>
            <p:nvPr/>
          </p:nvSpPr>
          <p:spPr bwMode="auto">
            <a:xfrm>
              <a:off x="6367464" y="3221038"/>
              <a:ext cx="2243138" cy="1828800"/>
            </a:xfrm>
            <a:custGeom>
              <a:avLst/>
              <a:gdLst>
                <a:gd name="T0" fmla="*/ 0 w 1650"/>
                <a:gd name="T1" fmla="*/ 384 h 1346"/>
                <a:gd name="T2" fmla="*/ 32 w 1650"/>
                <a:gd name="T3" fmla="*/ 514 h 1346"/>
                <a:gd name="T4" fmla="*/ 415 w 1650"/>
                <a:gd name="T5" fmla="*/ 525 h 1346"/>
                <a:gd name="T6" fmla="*/ 491 w 1650"/>
                <a:gd name="T7" fmla="*/ 497 h 1346"/>
                <a:gd name="T8" fmla="*/ 552 w 1650"/>
                <a:gd name="T9" fmla="*/ 507 h 1346"/>
                <a:gd name="T10" fmla="*/ 796 w 1650"/>
                <a:gd name="T11" fmla="*/ 1130 h 1346"/>
                <a:gd name="T12" fmla="*/ 708 w 1650"/>
                <a:gd name="T13" fmla="*/ 1219 h 1346"/>
                <a:gd name="T14" fmla="*/ 577 w 1650"/>
                <a:gd name="T15" fmla="*/ 1268 h 1346"/>
                <a:gd name="T16" fmla="*/ 461 w 1650"/>
                <a:gd name="T17" fmla="*/ 1346 h 1346"/>
                <a:gd name="T18" fmla="*/ 1650 w 1650"/>
                <a:gd name="T19" fmla="*/ 1320 h 1346"/>
                <a:gd name="T20" fmla="*/ 1527 w 1650"/>
                <a:gd name="T21" fmla="*/ 1170 h 1346"/>
                <a:gd name="T22" fmla="*/ 1378 w 1650"/>
                <a:gd name="T23" fmla="*/ 1092 h 1346"/>
                <a:gd name="T24" fmla="*/ 1330 w 1650"/>
                <a:gd name="T25" fmla="*/ 1049 h 1346"/>
                <a:gd name="T26" fmla="*/ 1072 w 1650"/>
                <a:gd name="T27" fmla="*/ 656 h 1346"/>
                <a:gd name="T28" fmla="*/ 949 w 1650"/>
                <a:gd name="T29" fmla="*/ 410 h 1346"/>
                <a:gd name="T30" fmla="*/ 949 w 1650"/>
                <a:gd name="T31" fmla="*/ 33 h 1346"/>
                <a:gd name="T32" fmla="*/ 702 w 1650"/>
                <a:gd name="T33" fmla="*/ 0 h 1346"/>
                <a:gd name="T34" fmla="*/ 435 w 1650"/>
                <a:gd name="T35" fmla="*/ 390 h 1346"/>
                <a:gd name="T36" fmla="*/ 0 w 1650"/>
                <a:gd name="T37" fmla="*/ 384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0" h="1346">
                  <a:moveTo>
                    <a:pt x="0" y="38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32" y="514"/>
                    <a:pt x="262" y="544"/>
                    <a:pt x="415" y="525"/>
                  </a:cubicBezTo>
                  <a:cubicBezTo>
                    <a:pt x="442" y="521"/>
                    <a:pt x="468" y="512"/>
                    <a:pt x="491" y="497"/>
                  </a:cubicBezTo>
                  <a:cubicBezTo>
                    <a:pt x="504" y="490"/>
                    <a:pt x="524" y="486"/>
                    <a:pt x="552" y="507"/>
                  </a:cubicBezTo>
                  <a:cubicBezTo>
                    <a:pt x="600" y="543"/>
                    <a:pt x="834" y="831"/>
                    <a:pt x="796" y="1130"/>
                  </a:cubicBezTo>
                  <a:cubicBezTo>
                    <a:pt x="790" y="1176"/>
                    <a:pt x="754" y="1213"/>
                    <a:pt x="708" y="1219"/>
                  </a:cubicBezTo>
                  <a:cubicBezTo>
                    <a:pt x="661" y="1225"/>
                    <a:pt x="616" y="1242"/>
                    <a:pt x="577" y="1268"/>
                  </a:cubicBezTo>
                  <a:cubicBezTo>
                    <a:pt x="461" y="1346"/>
                    <a:pt x="461" y="1346"/>
                    <a:pt x="461" y="1346"/>
                  </a:cubicBezTo>
                  <a:cubicBezTo>
                    <a:pt x="1650" y="1320"/>
                    <a:pt x="1650" y="1320"/>
                    <a:pt x="1650" y="1320"/>
                  </a:cubicBezTo>
                  <a:cubicBezTo>
                    <a:pt x="1527" y="1170"/>
                    <a:pt x="1527" y="1170"/>
                    <a:pt x="1527" y="1170"/>
                  </a:cubicBezTo>
                  <a:cubicBezTo>
                    <a:pt x="1527" y="1170"/>
                    <a:pt x="1443" y="1099"/>
                    <a:pt x="1378" y="1092"/>
                  </a:cubicBezTo>
                  <a:cubicBezTo>
                    <a:pt x="1359" y="1090"/>
                    <a:pt x="1343" y="1073"/>
                    <a:pt x="1330" y="1049"/>
                  </a:cubicBezTo>
                  <a:cubicBezTo>
                    <a:pt x="1256" y="911"/>
                    <a:pt x="1168" y="780"/>
                    <a:pt x="1072" y="656"/>
                  </a:cubicBezTo>
                  <a:cubicBezTo>
                    <a:pt x="1002" y="565"/>
                    <a:pt x="943" y="470"/>
                    <a:pt x="949" y="410"/>
                  </a:cubicBezTo>
                  <a:cubicBezTo>
                    <a:pt x="962" y="267"/>
                    <a:pt x="949" y="33"/>
                    <a:pt x="949" y="33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702" y="0"/>
                    <a:pt x="734" y="312"/>
                    <a:pt x="435" y="390"/>
                  </a:cubicBezTo>
                  <a:cubicBezTo>
                    <a:pt x="136" y="468"/>
                    <a:pt x="0" y="384"/>
                    <a:pt x="0" y="384"/>
                  </a:cubicBezTo>
                </a:path>
              </a:pathLst>
            </a:custGeom>
            <a:solidFill>
              <a:srgbClr val="676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išļïďè"/>
            <p:cNvSpPr/>
            <p:nvPr/>
          </p:nvSpPr>
          <p:spPr bwMode="auto">
            <a:xfrm>
              <a:off x="7658101" y="3265488"/>
              <a:ext cx="1588" cy="42863"/>
            </a:xfrm>
            <a:custGeom>
              <a:avLst/>
              <a:gdLst>
                <a:gd name="T0" fmla="*/ 0 w 1"/>
                <a:gd name="T1" fmla="*/ 0 h 32"/>
                <a:gd name="T2" fmla="*/ 1 w 1"/>
                <a:gd name="T3" fmla="*/ 32 h 32"/>
                <a:gd name="T4" fmla="*/ 1 w 1"/>
                <a:gd name="T5" fmla="*/ 32 h 32"/>
                <a:gd name="T6" fmla="*/ 0 w 1"/>
                <a:gd name="T7" fmla="*/ 0 h 32"/>
                <a:gd name="T8" fmla="*/ 0 w 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2">
                  <a:moveTo>
                    <a:pt x="0" y="0"/>
                  </a:moveTo>
                  <a:cubicBezTo>
                    <a:pt x="0" y="1"/>
                    <a:pt x="0" y="1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56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iṣľîḓê"/>
            <p:cNvSpPr/>
            <p:nvPr/>
          </p:nvSpPr>
          <p:spPr bwMode="auto">
            <a:xfrm>
              <a:off x="6556376" y="3932238"/>
              <a:ext cx="114300" cy="6350"/>
            </a:xfrm>
            <a:custGeom>
              <a:avLst/>
              <a:gdLst>
                <a:gd name="T0" fmla="*/ 1 w 84"/>
                <a:gd name="T1" fmla="*/ 0 h 5"/>
                <a:gd name="T2" fmla="*/ 0 w 84"/>
                <a:gd name="T3" fmla="*/ 0 h 5"/>
                <a:gd name="T4" fmla="*/ 84 w 84"/>
                <a:gd name="T5" fmla="*/ 5 h 5"/>
                <a:gd name="T6" fmla="*/ 84 w 84"/>
                <a:gd name="T7" fmla="*/ 5 h 5"/>
                <a:gd name="T8" fmla="*/ 1 w 8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6" y="2"/>
                    <a:pt x="54" y="4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54" y="4"/>
                    <a:pt x="26" y="2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íśḷíďe"/>
            <p:cNvSpPr/>
            <p:nvPr/>
          </p:nvSpPr>
          <p:spPr bwMode="auto">
            <a:xfrm>
              <a:off x="6392864" y="3841751"/>
              <a:ext cx="165100" cy="90488"/>
            </a:xfrm>
            <a:custGeom>
              <a:avLst/>
              <a:gdLst>
                <a:gd name="T0" fmla="*/ 0 w 122"/>
                <a:gd name="T1" fmla="*/ 0 h 67"/>
                <a:gd name="T2" fmla="*/ 0 w 122"/>
                <a:gd name="T3" fmla="*/ 0 h 67"/>
                <a:gd name="T4" fmla="*/ 14 w 122"/>
                <a:gd name="T5" fmla="*/ 57 h 67"/>
                <a:gd name="T6" fmla="*/ 121 w 122"/>
                <a:gd name="T7" fmla="*/ 67 h 67"/>
                <a:gd name="T8" fmla="*/ 122 w 122"/>
                <a:gd name="T9" fmla="*/ 67 h 67"/>
                <a:gd name="T10" fmla="*/ 14 w 122"/>
                <a:gd name="T11" fmla="*/ 57 h 67"/>
                <a:gd name="T12" fmla="*/ 0 w 122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6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59" y="63"/>
                    <a:pt x="121" y="67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59" y="62"/>
                    <a:pt x="14" y="57"/>
                    <a:pt x="14" y="5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56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iṥḷïḋê"/>
            <p:cNvSpPr/>
            <p:nvPr/>
          </p:nvSpPr>
          <p:spPr bwMode="auto">
            <a:xfrm>
              <a:off x="6392864" y="3241676"/>
              <a:ext cx="1266825" cy="696913"/>
            </a:xfrm>
            <a:custGeom>
              <a:avLst/>
              <a:gdLst>
                <a:gd name="T0" fmla="*/ 793 w 932"/>
                <a:gd name="T1" fmla="*/ 0 h 514"/>
                <a:gd name="T2" fmla="*/ 625 w 932"/>
                <a:gd name="T3" fmla="*/ 231 h 514"/>
                <a:gd name="T4" fmla="*/ 417 w 932"/>
                <a:gd name="T5" fmla="*/ 375 h 514"/>
                <a:gd name="T6" fmla="*/ 373 w 932"/>
                <a:gd name="T7" fmla="*/ 386 h 514"/>
                <a:gd name="T8" fmla="*/ 244 w 932"/>
                <a:gd name="T9" fmla="*/ 407 h 514"/>
                <a:gd name="T10" fmla="*/ 231 w 932"/>
                <a:gd name="T11" fmla="*/ 407 h 514"/>
                <a:gd name="T12" fmla="*/ 182 w 932"/>
                <a:gd name="T13" fmla="*/ 408 h 514"/>
                <a:gd name="T14" fmla="*/ 147 w 932"/>
                <a:gd name="T15" fmla="*/ 407 h 514"/>
                <a:gd name="T16" fmla="*/ 0 w 932"/>
                <a:gd name="T17" fmla="*/ 442 h 514"/>
                <a:gd name="T18" fmla="*/ 14 w 932"/>
                <a:gd name="T19" fmla="*/ 499 h 514"/>
                <a:gd name="T20" fmla="*/ 122 w 932"/>
                <a:gd name="T21" fmla="*/ 509 h 514"/>
                <a:gd name="T22" fmla="*/ 122 w 932"/>
                <a:gd name="T23" fmla="*/ 509 h 514"/>
                <a:gd name="T24" fmla="*/ 205 w 932"/>
                <a:gd name="T25" fmla="*/ 514 h 514"/>
                <a:gd name="T26" fmla="*/ 183 w 932"/>
                <a:gd name="T27" fmla="*/ 427 h 514"/>
                <a:gd name="T28" fmla="*/ 383 w 932"/>
                <a:gd name="T29" fmla="*/ 467 h 514"/>
                <a:gd name="T30" fmla="*/ 619 w 932"/>
                <a:gd name="T31" fmla="*/ 434 h 514"/>
                <a:gd name="T32" fmla="*/ 885 w 932"/>
                <a:gd name="T33" fmla="*/ 44 h 514"/>
                <a:gd name="T34" fmla="*/ 932 w 932"/>
                <a:gd name="T35" fmla="*/ 50 h 514"/>
                <a:gd name="T36" fmla="*/ 931 w 932"/>
                <a:gd name="T37" fmla="*/ 18 h 514"/>
                <a:gd name="T38" fmla="*/ 793 w 932"/>
                <a:gd name="T39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32" h="514">
                  <a:moveTo>
                    <a:pt x="793" y="0"/>
                  </a:moveTo>
                  <a:cubicBezTo>
                    <a:pt x="767" y="96"/>
                    <a:pt x="706" y="178"/>
                    <a:pt x="625" y="231"/>
                  </a:cubicBezTo>
                  <a:cubicBezTo>
                    <a:pt x="585" y="292"/>
                    <a:pt x="521" y="348"/>
                    <a:pt x="417" y="375"/>
                  </a:cubicBezTo>
                  <a:cubicBezTo>
                    <a:pt x="402" y="379"/>
                    <a:pt x="387" y="383"/>
                    <a:pt x="373" y="386"/>
                  </a:cubicBezTo>
                  <a:cubicBezTo>
                    <a:pt x="332" y="399"/>
                    <a:pt x="289" y="407"/>
                    <a:pt x="244" y="407"/>
                  </a:cubicBezTo>
                  <a:cubicBezTo>
                    <a:pt x="239" y="407"/>
                    <a:pt x="235" y="407"/>
                    <a:pt x="231" y="407"/>
                  </a:cubicBezTo>
                  <a:cubicBezTo>
                    <a:pt x="214" y="408"/>
                    <a:pt x="197" y="408"/>
                    <a:pt x="182" y="408"/>
                  </a:cubicBezTo>
                  <a:cubicBezTo>
                    <a:pt x="170" y="408"/>
                    <a:pt x="158" y="408"/>
                    <a:pt x="147" y="407"/>
                  </a:cubicBezTo>
                  <a:cubicBezTo>
                    <a:pt x="102" y="428"/>
                    <a:pt x="52" y="440"/>
                    <a:pt x="0" y="442"/>
                  </a:cubicBezTo>
                  <a:cubicBezTo>
                    <a:pt x="14" y="499"/>
                    <a:pt x="14" y="499"/>
                    <a:pt x="14" y="499"/>
                  </a:cubicBezTo>
                  <a:cubicBezTo>
                    <a:pt x="14" y="499"/>
                    <a:pt x="59" y="504"/>
                    <a:pt x="122" y="509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47" y="511"/>
                    <a:pt x="175" y="513"/>
                    <a:pt x="205" y="514"/>
                  </a:cubicBezTo>
                  <a:cubicBezTo>
                    <a:pt x="183" y="427"/>
                    <a:pt x="183" y="427"/>
                    <a:pt x="183" y="427"/>
                  </a:cubicBezTo>
                  <a:cubicBezTo>
                    <a:pt x="183" y="427"/>
                    <a:pt x="247" y="467"/>
                    <a:pt x="383" y="467"/>
                  </a:cubicBezTo>
                  <a:cubicBezTo>
                    <a:pt x="446" y="467"/>
                    <a:pt x="524" y="458"/>
                    <a:pt x="619" y="434"/>
                  </a:cubicBezTo>
                  <a:cubicBezTo>
                    <a:pt x="918" y="356"/>
                    <a:pt x="885" y="44"/>
                    <a:pt x="885" y="44"/>
                  </a:cubicBezTo>
                  <a:cubicBezTo>
                    <a:pt x="932" y="50"/>
                    <a:pt x="932" y="50"/>
                    <a:pt x="932" y="50"/>
                  </a:cubicBezTo>
                  <a:cubicBezTo>
                    <a:pt x="931" y="30"/>
                    <a:pt x="931" y="19"/>
                    <a:pt x="931" y="18"/>
                  </a:cubicBezTo>
                  <a:cubicBezTo>
                    <a:pt x="793" y="0"/>
                    <a:pt x="793" y="0"/>
                    <a:pt x="793" y="0"/>
                  </a:cubicBezTo>
                </a:path>
              </a:pathLst>
            </a:custGeom>
            <a:solidFill>
              <a:srgbClr val="5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ṣ1íḍê"/>
            <p:cNvSpPr/>
            <p:nvPr/>
          </p:nvSpPr>
          <p:spPr bwMode="auto">
            <a:xfrm>
              <a:off x="7210426" y="3967163"/>
              <a:ext cx="420688" cy="561975"/>
            </a:xfrm>
            <a:custGeom>
              <a:avLst/>
              <a:gdLst>
                <a:gd name="T0" fmla="*/ 217 w 309"/>
                <a:gd name="T1" fmla="*/ 285 h 413"/>
                <a:gd name="T2" fmla="*/ 188 w 309"/>
                <a:gd name="T3" fmla="*/ 286 h 413"/>
                <a:gd name="T4" fmla="*/ 224 w 309"/>
                <a:gd name="T5" fmla="*/ 346 h 413"/>
                <a:gd name="T6" fmla="*/ 224 w 309"/>
                <a:gd name="T7" fmla="*/ 346 h 413"/>
                <a:gd name="T8" fmla="*/ 224 w 309"/>
                <a:gd name="T9" fmla="*/ 346 h 413"/>
                <a:gd name="T10" fmla="*/ 227 w 309"/>
                <a:gd name="T11" fmla="*/ 353 h 413"/>
                <a:gd name="T12" fmla="*/ 230 w 309"/>
                <a:gd name="T13" fmla="*/ 348 h 413"/>
                <a:gd name="T14" fmla="*/ 229 w 309"/>
                <a:gd name="T15" fmla="*/ 348 h 413"/>
                <a:gd name="T16" fmla="*/ 230 w 309"/>
                <a:gd name="T17" fmla="*/ 342 h 413"/>
                <a:gd name="T18" fmla="*/ 230 w 309"/>
                <a:gd name="T19" fmla="*/ 342 h 413"/>
                <a:gd name="T20" fmla="*/ 230 w 309"/>
                <a:gd name="T21" fmla="*/ 342 h 413"/>
                <a:gd name="T22" fmla="*/ 284 w 309"/>
                <a:gd name="T23" fmla="*/ 405 h 413"/>
                <a:gd name="T24" fmla="*/ 308 w 309"/>
                <a:gd name="T25" fmla="*/ 413 h 413"/>
                <a:gd name="T26" fmla="*/ 308 w 309"/>
                <a:gd name="T27" fmla="*/ 391 h 413"/>
                <a:gd name="T28" fmla="*/ 308 w 309"/>
                <a:gd name="T29" fmla="*/ 390 h 413"/>
                <a:gd name="T30" fmla="*/ 308 w 309"/>
                <a:gd name="T31" fmla="*/ 388 h 413"/>
                <a:gd name="T32" fmla="*/ 270 w 309"/>
                <a:gd name="T33" fmla="*/ 314 h 413"/>
                <a:gd name="T34" fmla="*/ 274 w 309"/>
                <a:gd name="T35" fmla="*/ 289 h 413"/>
                <a:gd name="T36" fmla="*/ 217 w 309"/>
                <a:gd name="T37" fmla="*/ 285 h 413"/>
                <a:gd name="T38" fmla="*/ 94 w 309"/>
                <a:gd name="T39" fmla="*/ 0 h 413"/>
                <a:gd name="T40" fmla="*/ 56 w 309"/>
                <a:gd name="T41" fmla="*/ 22 h 413"/>
                <a:gd name="T42" fmla="*/ 0 w 309"/>
                <a:gd name="T43" fmla="*/ 33 h 413"/>
                <a:gd name="T44" fmla="*/ 105 w 309"/>
                <a:gd name="T45" fmla="*/ 207 h 413"/>
                <a:gd name="T46" fmla="*/ 121 w 309"/>
                <a:gd name="T47" fmla="*/ 198 h 413"/>
                <a:gd name="T48" fmla="*/ 123 w 309"/>
                <a:gd name="T49" fmla="*/ 198 h 413"/>
                <a:gd name="T50" fmla="*/ 256 w 309"/>
                <a:gd name="T51" fmla="*/ 223 h 413"/>
                <a:gd name="T52" fmla="*/ 251 w 309"/>
                <a:gd name="T53" fmla="*/ 213 h 413"/>
                <a:gd name="T54" fmla="*/ 249 w 309"/>
                <a:gd name="T55" fmla="*/ 205 h 413"/>
                <a:gd name="T56" fmla="*/ 263 w 309"/>
                <a:gd name="T57" fmla="*/ 195 h 413"/>
                <a:gd name="T58" fmla="*/ 268 w 309"/>
                <a:gd name="T59" fmla="*/ 192 h 413"/>
                <a:gd name="T60" fmla="*/ 134 w 309"/>
                <a:gd name="T61" fmla="*/ 16 h 413"/>
                <a:gd name="T62" fmla="*/ 94 w 309"/>
                <a:gd name="T6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9" h="413">
                  <a:moveTo>
                    <a:pt x="217" y="285"/>
                  </a:moveTo>
                  <a:cubicBezTo>
                    <a:pt x="200" y="285"/>
                    <a:pt x="188" y="286"/>
                    <a:pt x="188" y="286"/>
                  </a:cubicBezTo>
                  <a:cubicBezTo>
                    <a:pt x="197" y="289"/>
                    <a:pt x="214" y="324"/>
                    <a:pt x="224" y="346"/>
                  </a:cubicBezTo>
                  <a:cubicBezTo>
                    <a:pt x="224" y="346"/>
                    <a:pt x="224" y="346"/>
                    <a:pt x="224" y="346"/>
                  </a:cubicBezTo>
                  <a:cubicBezTo>
                    <a:pt x="224" y="346"/>
                    <a:pt x="224" y="346"/>
                    <a:pt x="224" y="346"/>
                  </a:cubicBezTo>
                  <a:cubicBezTo>
                    <a:pt x="225" y="349"/>
                    <a:pt x="226" y="351"/>
                    <a:pt x="227" y="353"/>
                  </a:cubicBezTo>
                  <a:cubicBezTo>
                    <a:pt x="228" y="351"/>
                    <a:pt x="229" y="349"/>
                    <a:pt x="230" y="348"/>
                  </a:cubicBezTo>
                  <a:cubicBezTo>
                    <a:pt x="229" y="348"/>
                    <a:pt x="229" y="348"/>
                    <a:pt x="229" y="348"/>
                  </a:cubicBezTo>
                  <a:cubicBezTo>
                    <a:pt x="230" y="346"/>
                    <a:pt x="230" y="344"/>
                    <a:pt x="230" y="342"/>
                  </a:cubicBezTo>
                  <a:cubicBezTo>
                    <a:pt x="230" y="342"/>
                    <a:pt x="230" y="342"/>
                    <a:pt x="230" y="342"/>
                  </a:cubicBezTo>
                  <a:cubicBezTo>
                    <a:pt x="230" y="342"/>
                    <a:pt x="230" y="342"/>
                    <a:pt x="230" y="342"/>
                  </a:cubicBezTo>
                  <a:cubicBezTo>
                    <a:pt x="284" y="405"/>
                    <a:pt x="284" y="405"/>
                    <a:pt x="284" y="405"/>
                  </a:cubicBezTo>
                  <a:cubicBezTo>
                    <a:pt x="308" y="413"/>
                    <a:pt x="308" y="413"/>
                    <a:pt x="308" y="413"/>
                  </a:cubicBezTo>
                  <a:cubicBezTo>
                    <a:pt x="308" y="407"/>
                    <a:pt x="309" y="399"/>
                    <a:pt x="308" y="391"/>
                  </a:cubicBezTo>
                  <a:cubicBezTo>
                    <a:pt x="308" y="391"/>
                    <a:pt x="308" y="391"/>
                    <a:pt x="308" y="390"/>
                  </a:cubicBezTo>
                  <a:cubicBezTo>
                    <a:pt x="308" y="390"/>
                    <a:pt x="308" y="389"/>
                    <a:pt x="308" y="388"/>
                  </a:cubicBezTo>
                  <a:cubicBezTo>
                    <a:pt x="285" y="371"/>
                    <a:pt x="270" y="344"/>
                    <a:pt x="270" y="314"/>
                  </a:cubicBezTo>
                  <a:cubicBezTo>
                    <a:pt x="270" y="305"/>
                    <a:pt x="272" y="297"/>
                    <a:pt x="274" y="289"/>
                  </a:cubicBezTo>
                  <a:cubicBezTo>
                    <a:pt x="255" y="286"/>
                    <a:pt x="233" y="285"/>
                    <a:pt x="217" y="285"/>
                  </a:cubicBezTo>
                  <a:moveTo>
                    <a:pt x="94" y="0"/>
                  </a:moveTo>
                  <a:cubicBezTo>
                    <a:pt x="69" y="0"/>
                    <a:pt x="56" y="22"/>
                    <a:pt x="56" y="22"/>
                  </a:cubicBezTo>
                  <a:cubicBezTo>
                    <a:pt x="37" y="27"/>
                    <a:pt x="19" y="30"/>
                    <a:pt x="0" y="33"/>
                  </a:cubicBezTo>
                  <a:cubicBezTo>
                    <a:pt x="33" y="77"/>
                    <a:pt x="72" y="137"/>
                    <a:pt x="105" y="207"/>
                  </a:cubicBezTo>
                  <a:cubicBezTo>
                    <a:pt x="110" y="199"/>
                    <a:pt x="117" y="198"/>
                    <a:pt x="121" y="198"/>
                  </a:cubicBezTo>
                  <a:cubicBezTo>
                    <a:pt x="122" y="198"/>
                    <a:pt x="123" y="198"/>
                    <a:pt x="123" y="198"/>
                  </a:cubicBezTo>
                  <a:cubicBezTo>
                    <a:pt x="123" y="198"/>
                    <a:pt x="234" y="210"/>
                    <a:pt x="256" y="223"/>
                  </a:cubicBezTo>
                  <a:cubicBezTo>
                    <a:pt x="254" y="220"/>
                    <a:pt x="253" y="217"/>
                    <a:pt x="251" y="213"/>
                  </a:cubicBezTo>
                  <a:cubicBezTo>
                    <a:pt x="249" y="211"/>
                    <a:pt x="249" y="208"/>
                    <a:pt x="249" y="205"/>
                  </a:cubicBezTo>
                  <a:cubicBezTo>
                    <a:pt x="250" y="199"/>
                    <a:pt x="258" y="198"/>
                    <a:pt x="263" y="195"/>
                  </a:cubicBezTo>
                  <a:cubicBezTo>
                    <a:pt x="265" y="195"/>
                    <a:pt x="267" y="194"/>
                    <a:pt x="268" y="192"/>
                  </a:cubicBezTo>
                  <a:cubicBezTo>
                    <a:pt x="213" y="98"/>
                    <a:pt x="155" y="32"/>
                    <a:pt x="134" y="16"/>
                  </a:cubicBezTo>
                  <a:cubicBezTo>
                    <a:pt x="118" y="4"/>
                    <a:pt x="105" y="0"/>
                    <a:pt x="94" y="0"/>
                  </a:cubicBezTo>
                </a:path>
              </a:pathLst>
            </a:custGeom>
            <a:solidFill>
              <a:srgbClr val="5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iSļïḍê"/>
            <p:cNvSpPr/>
            <p:nvPr/>
          </p:nvSpPr>
          <p:spPr bwMode="auto">
            <a:xfrm>
              <a:off x="6604001" y="4232276"/>
              <a:ext cx="63500" cy="365125"/>
            </a:xfrm>
            <a:custGeom>
              <a:avLst/>
              <a:gdLst>
                <a:gd name="T0" fmla="*/ 25 w 46"/>
                <a:gd name="T1" fmla="*/ 269 h 269"/>
                <a:gd name="T2" fmla="*/ 29 w 46"/>
                <a:gd name="T3" fmla="*/ 123 h 269"/>
                <a:gd name="T4" fmla="*/ 40 w 46"/>
                <a:gd name="T5" fmla="*/ 39 h 269"/>
                <a:gd name="T6" fmla="*/ 28 w 46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69">
                  <a:moveTo>
                    <a:pt x="25" y="269"/>
                  </a:moveTo>
                  <a:cubicBezTo>
                    <a:pt x="25" y="269"/>
                    <a:pt x="0" y="185"/>
                    <a:pt x="29" y="123"/>
                  </a:cubicBezTo>
                  <a:cubicBezTo>
                    <a:pt x="42" y="97"/>
                    <a:pt x="46" y="68"/>
                    <a:pt x="40" y="39"/>
                  </a:cubicBezTo>
                  <a:cubicBezTo>
                    <a:pt x="37" y="26"/>
                    <a:pt x="33" y="13"/>
                    <a:pt x="28" y="0"/>
                  </a:cubicBezTo>
                </a:path>
              </a:pathLst>
            </a:custGeom>
            <a:noFill/>
            <a:ln w="1111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ïṩḻíḓê"/>
            <p:cNvSpPr/>
            <p:nvPr/>
          </p:nvSpPr>
          <p:spPr bwMode="auto">
            <a:xfrm>
              <a:off x="6616701" y="4154488"/>
              <a:ext cx="52388" cy="79375"/>
            </a:xfrm>
            <a:custGeom>
              <a:avLst/>
              <a:gdLst>
                <a:gd name="T0" fmla="*/ 38 w 38"/>
                <a:gd name="T1" fmla="*/ 19 h 59"/>
                <a:gd name="T2" fmla="*/ 19 w 38"/>
                <a:gd name="T3" fmla="*/ 59 h 59"/>
                <a:gd name="T4" fmla="*/ 0 w 38"/>
                <a:gd name="T5" fmla="*/ 19 h 59"/>
                <a:gd name="T6" fmla="*/ 19 w 38"/>
                <a:gd name="T7" fmla="*/ 0 h 59"/>
                <a:gd name="T8" fmla="*/ 38 w 38"/>
                <a:gd name="T9" fmla="*/ 19 h 59"/>
                <a:gd name="T10" fmla="*/ 38 w 38"/>
                <a:gd name="T11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9">
                  <a:moveTo>
                    <a:pt x="38" y="19"/>
                  </a:moveTo>
                  <a:cubicBezTo>
                    <a:pt x="38" y="29"/>
                    <a:pt x="19" y="59"/>
                    <a:pt x="19" y="59"/>
                  </a:cubicBezTo>
                  <a:cubicBezTo>
                    <a:pt x="19" y="59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ŝ1iḑé"/>
            <p:cNvSpPr/>
            <p:nvPr/>
          </p:nvSpPr>
          <p:spPr bwMode="auto">
            <a:xfrm>
              <a:off x="6659564" y="4213226"/>
              <a:ext cx="58738" cy="76200"/>
            </a:xfrm>
            <a:custGeom>
              <a:avLst/>
              <a:gdLst>
                <a:gd name="T0" fmla="*/ 38 w 44"/>
                <a:gd name="T1" fmla="*/ 32 h 56"/>
                <a:gd name="T2" fmla="*/ 0 w 44"/>
                <a:gd name="T3" fmla="*/ 56 h 56"/>
                <a:gd name="T4" fmla="*/ 6 w 44"/>
                <a:gd name="T5" fmla="*/ 12 h 56"/>
                <a:gd name="T6" fmla="*/ 32 w 44"/>
                <a:gd name="T7" fmla="*/ 5 h 56"/>
                <a:gd name="T8" fmla="*/ 38 w 44"/>
                <a:gd name="T9" fmla="*/ 31 h 56"/>
                <a:gd name="T10" fmla="*/ 38 w 44"/>
                <a:gd name="T11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6">
                  <a:moveTo>
                    <a:pt x="38" y="32"/>
                  </a:moveTo>
                  <a:cubicBezTo>
                    <a:pt x="32" y="41"/>
                    <a:pt x="0" y="56"/>
                    <a:pt x="0" y="56"/>
                  </a:cubicBezTo>
                  <a:cubicBezTo>
                    <a:pt x="0" y="56"/>
                    <a:pt x="1" y="20"/>
                    <a:pt x="6" y="12"/>
                  </a:cubicBezTo>
                  <a:cubicBezTo>
                    <a:pt x="12" y="3"/>
                    <a:pt x="23" y="0"/>
                    <a:pt x="32" y="5"/>
                  </a:cubicBezTo>
                  <a:cubicBezTo>
                    <a:pt x="41" y="11"/>
                    <a:pt x="44" y="22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ïṣḻíḑè"/>
            <p:cNvSpPr/>
            <p:nvPr/>
          </p:nvSpPr>
          <p:spPr bwMode="auto">
            <a:xfrm>
              <a:off x="6648451" y="4338638"/>
              <a:ext cx="77788" cy="57150"/>
            </a:xfrm>
            <a:custGeom>
              <a:avLst/>
              <a:gdLst>
                <a:gd name="T0" fmla="*/ 44 w 57"/>
                <a:gd name="T1" fmla="*/ 38 h 42"/>
                <a:gd name="T2" fmla="*/ 0 w 57"/>
                <a:gd name="T3" fmla="*/ 39 h 42"/>
                <a:gd name="T4" fmla="*/ 28 w 57"/>
                <a:gd name="T5" fmla="*/ 4 h 42"/>
                <a:gd name="T6" fmla="*/ 53 w 57"/>
                <a:gd name="T7" fmla="*/ 13 h 42"/>
                <a:gd name="T8" fmla="*/ 44 w 57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2">
                  <a:moveTo>
                    <a:pt x="44" y="38"/>
                  </a:moveTo>
                  <a:cubicBezTo>
                    <a:pt x="35" y="42"/>
                    <a:pt x="0" y="39"/>
                    <a:pt x="0" y="39"/>
                  </a:cubicBezTo>
                  <a:cubicBezTo>
                    <a:pt x="0" y="39"/>
                    <a:pt x="18" y="9"/>
                    <a:pt x="28" y="4"/>
                  </a:cubicBezTo>
                  <a:cubicBezTo>
                    <a:pt x="37" y="0"/>
                    <a:pt x="48" y="3"/>
                    <a:pt x="53" y="13"/>
                  </a:cubicBezTo>
                  <a:cubicBezTo>
                    <a:pt x="57" y="22"/>
                    <a:pt x="54" y="33"/>
                    <a:pt x="44" y="3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ïsļîďè"/>
            <p:cNvSpPr/>
            <p:nvPr/>
          </p:nvSpPr>
          <p:spPr bwMode="auto">
            <a:xfrm>
              <a:off x="6624639" y="4441826"/>
              <a:ext cx="73025" cy="61913"/>
            </a:xfrm>
            <a:custGeom>
              <a:avLst/>
              <a:gdLst>
                <a:gd name="T0" fmla="*/ 44 w 53"/>
                <a:gd name="T1" fmla="*/ 36 h 45"/>
                <a:gd name="T2" fmla="*/ 0 w 53"/>
                <a:gd name="T3" fmla="*/ 45 h 45"/>
                <a:gd name="T4" fmla="*/ 21 w 53"/>
                <a:gd name="T5" fmla="*/ 6 h 45"/>
                <a:gd name="T6" fmla="*/ 47 w 53"/>
                <a:gd name="T7" fmla="*/ 11 h 45"/>
                <a:gd name="T8" fmla="*/ 44 w 53"/>
                <a:gd name="T9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5">
                  <a:moveTo>
                    <a:pt x="44" y="36"/>
                  </a:moveTo>
                  <a:cubicBezTo>
                    <a:pt x="35" y="42"/>
                    <a:pt x="0" y="45"/>
                    <a:pt x="0" y="45"/>
                  </a:cubicBezTo>
                  <a:cubicBezTo>
                    <a:pt x="0" y="45"/>
                    <a:pt x="13" y="12"/>
                    <a:pt x="21" y="6"/>
                  </a:cubicBezTo>
                  <a:cubicBezTo>
                    <a:pt x="30" y="0"/>
                    <a:pt x="42" y="2"/>
                    <a:pt x="47" y="11"/>
                  </a:cubicBezTo>
                  <a:cubicBezTo>
                    <a:pt x="53" y="19"/>
                    <a:pt x="51" y="30"/>
                    <a:pt x="44" y="3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íṧ1îḑé"/>
            <p:cNvSpPr/>
            <p:nvPr/>
          </p:nvSpPr>
          <p:spPr bwMode="auto">
            <a:xfrm>
              <a:off x="6596064" y="4246563"/>
              <a:ext cx="66675" cy="65088"/>
            </a:xfrm>
            <a:custGeom>
              <a:avLst/>
              <a:gdLst>
                <a:gd name="T0" fmla="*/ 7 w 49"/>
                <a:gd name="T1" fmla="*/ 34 h 48"/>
                <a:gd name="T2" fmla="*/ 49 w 49"/>
                <a:gd name="T3" fmla="*/ 48 h 48"/>
                <a:gd name="T4" fmla="*/ 33 w 49"/>
                <a:gd name="T5" fmla="*/ 7 h 48"/>
                <a:gd name="T6" fmla="*/ 6 w 49"/>
                <a:gd name="T7" fmla="*/ 8 h 48"/>
                <a:gd name="T8" fmla="*/ 7 w 49"/>
                <a:gd name="T9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8">
                  <a:moveTo>
                    <a:pt x="7" y="34"/>
                  </a:moveTo>
                  <a:cubicBezTo>
                    <a:pt x="14" y="41"/>
                    <a:pt x="49" y="48"/>
                    <a:pt x="49" y="48"/>
                  </a:cubicBezTo>
                  <a:cubicBezTo>
                    <a:pt x="49" y="48"/>
                    <a:pt x="40" y="14"/>
                    <a:pt x="33" y="7"/>
                  </a:cubicBezTo>
                  <a:cubicBezTo>
                    <a:pt x="25" y="0"/>
                    <a:pt x="13" y="0"/>
                    <a:pt x="6" y="8"/>
                  </a:cubicBezTo>
                  <a:cubicBezTo>
                    <a:pt x="0" y="15"/>
                    <a:pt x="0" y="27"/>
                    <a:pt x="7" y="3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iṥḻïḍè"/>
            <p:cNvSpPr/>
            <p:nvPr/>
          </p:nvSpPr>
          <p:spPr bwMode="auto">
            <a:xfrm>
              <a:off x="6561139" y="4357688"/>
              <a:ext cx="79375" cy="58738"/>
            </a:xfrm>
            <a:custGeom>
              <a:avLst/>
              <a:gdLst>
                <a:gd name="T0" fmla="*/ 13 w 58"/>
                <a:gd name="T1" fmla="*/ 38 h 43"/>
                <a:gd name="T2" fmla="*/ 58 w 58"/>
                <a:gd name="T3" fmla="*/ 40 h 43"/>
                <a:gd name="T4" fmla="*/ 30 w 58"/>
                <a:gd name="T5" fmla="*/ 5 h 43"/>
                <a:gd name="T6" fmla="*/ 5 w 58"/>
                <a:gd name="T7" fmla="*/ 13 h 43"/>
                <a:gd name="T8" fmla="*/ 13 w 58"/>
                <a:gd name="T9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3">
                  <a:moveTo>
                    <a:pt x="13" y="38"/>
                  </a:moveTo>
                  <a:cubicBezTo>
                    <a:pt x="22" y="43"/>
                    <a:pt x="58" y="40"/>
                    <a:pt x="58" y="40"/>
                  </a:cubicBezTo>
                  <a:cubicBezTo>
                    <a:pt x="58" y="40"/>
                    <a:pt x="39" y="9"/>
                    <a:pt x="30" y="5"/>
                  </a:cubicBez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34"/>
                    <a:pt x="13" y="38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íṧḷïḍé"/>
            <p:cNvSpPr/>
            <p:nvPr/>
          </p:nvSpPr>
          <p:spPr bwMode="auto">
            <a:xfrm>
              <a:off x="6554789" y="4478338"/>
              <a:ext cx="73025" cy="61913"/>
            </a:xfrm>
            <a:custGeom>
              <a:avLst/>
              <a:gdLst>
                <a:gd name="T0" fmla="*/ 10 w 53"/>
                <a:gd name="T1" fmla="*/ 36 h 45"/>
                <a:gd name="T2" fmla="*/ 53 w 53"/>
                <a:gd name="T3" fmla="*/ 45 h 45"/>
                <a:gd name="T4" fmla="*/ 32 w 53"/>
                <a:gd name="T5" fmla="*/ 6 h 45"/>
                <a:gd name="T6" fmla="*/ 6 w 53"/>
                <a:gd name="T7" fmla="*/ 11 h 45"/>
                <a:gd name="T8" fmla="*/ 10 w 53"/>
                <a:gd name="T9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5">
                  <a:moveTo>
                    <a:pt x="10" y="36"/>
                  </a:moveTo>
                  <a:cubicBezTo>
                    <a:pt x="18" y="42"/>
                    <a:pt x="53" y="45"/>
                    <a:pt x="53" y="45"/>
                  </a:cubicBezTo>
                  <a:cubicBezTo>
                    <a:pt x="53" y="45"/>
                    <a:pt x="40" y="12"/>
                    <a:pt x="32" y="6"/>
                  </a:cubicBezTo>
                  <a:cubicBezTo>
                    <a:pt x="23" y="0"/>
                    <a:pt x="12" y="2"/>
                    <a:pt x="6" y="11"/>
                  </a:cubicBezTo>
                  <a:cubicBezTo>
                    <a:pt x="0" y="19"/>
                    <a:pt x="2" y="30"/>
                    <a:pt x="10" y="3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îš1íḍê"/>
            <p:cNvSpPr/>
            <p:nvPr/>
          </p:nvSpPr>
          <p:spPr bwMode="auto">
            <a:xfrm>
              <a:off x="6564314" y="4513263"/>
              <a:ext cx="288925" cy="139700"/>
            </a:xfrm>
            <a:custGeom>
              <a:avLst/>
              <a:gdLst>
                <a:gd name="T0" fmla="*/ 0 w 212"/>
                <a:gd name="T1" fmla="*/ 55 h 103"/>
                <a:gd name="T2" fmla="*/ 57 w 212"/>
                <a:gd name="T3" fmla="*/ 34 h 103"/>
                <a:gd name="T4" fmla="*/ 130 w 212"/>
                <a:gd name="T5" fmla="*/ 16 h 103"/>
                <a:gd name="T6" fmla="*/ 160 w 212"/>
                <a:gd name="T7" fmla="*/ 91 h 103"/>
                <a:gd name="T8" fmla="*/ 24 w 212"/>
                <a:gd name="T9" fmla="*/ 97 h 103"/>
                <a:gd name="T10" fmla="*/ 0 w 212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03">
                  <a:moveTo>
                    <a:pt x="0" y="55"/>
                  </a:moveTo>
                  <a:cubicBezTo>
                    <a:pt x="0" y="55"/>
                    <a:pt x="45" y="46"/>
                    <a:pt x="57" y="34"/>
                  </a:cubicBezTo>
                  <a:cubicBezTo>
                    <a:pt x="69" y="22"/>
                    <a:pt x="124" y="0"/>
                    <a:pt x="130" y="16"/>
                  </a:cubicBezTo>
                  <a:cubicBezTo>
                    <a:pt x="136" y="31"/>
                    <a:pt x="212" y="82"/>
                    <a:pt x="160" y="91"/>
                  </a:cubicBezTo>
                  <a:cubicBezTo>
                    <a:pt x="109" y="100"/>
                    <a:pt x="39" y="103"/>
                    <a:pt x="24" y="97"/>
                  </a:cubicBezTo>
                  <a:cubicBezTo>
                    <a:pt x="9" y="91"/>
                    <a:pt x="0" y="55"/>
                    <a:pt x="0" y="55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ïṥļide"/>
            <p:cNvSpPr/>
            <p:nvPr/>
          </p:nvSpPr>
          <p:spPr bwMode="auto">
            <a:xfrm>
              <a:off x="6573839" y="4616451"/>
              <a:ext cx="233363" cy="33338"/>
            </a:xfrm>
            <a:custGeom>
              <a:avLst/>
              <a:gdLst>
                <a:gd name="T0" fmla="*/ 0 w 171"/>
                <a:gd name="T1" fmla="*/ 0 h 25"/>
                <a:gd name="T2" fmla="*/ 17 w 171"/>
                <a:gd name="T3" fmla="*/ 21 h 25"/>
                <a:gd name="T4" fmla="*/ 51 w 171"/>
                <a:gd name="T5" fmla="*/ 25 h 25"/>
                <a:gd name="T6" fmla="*/ 153 w 171"/>
                <a:gd name="T7" fmla="*/ 15 h 25"/>
                <a:gd name="T8" fmla="*/ 171 w 171"/>
                <a:gd name="T9" fmla="*/ 2 h 25"/>
                <a:gd name="T10" fmla="*/ 153 w 171"/>
                <a:gd name="T11" fmla="*/ 15 h 25"/>
                <a:gd name="T12" fmla="*/ 50 w 171"/>
                <a:gd name="T13" fmla="*/ 24 h 25"/>
                <a:gd name="T14" fmla="*/ 17 w 171"/>
                <a:gd name="T15" fmla="*/ 21 h 25"/>
                <a:gd name="T16" fmla="*/ 0 w 171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5">
                  <a:moveTo>
                    <a:pt x="0" y="0"/>
                  </a:moveTo>
                  <a:cubicBezTo>
                    <a:pt x="4" y="9"/>
                    <a:pt x="10" y="19"/>
                    <a:pt x="17" y="21"/>
                  </a:cubicBezTo>
                  <a:cubicBezTo>
                    <a:pt x="23" y="24"/>
                    <a:pt x="35" y="25"/>
                    <a:pt x="51" y="25"/>
                  </a:cubicBezTo>
                  <a:cubicBezTo>
                    <a:pt x="79" y="25"/>
                    <a:pt x="120" y="21"/>
                    <a:pt x="153" y="15"/>
                  </a:cubicBezTo>
                  <a:cubicBezTo>
                    <a:pt x="166" y="13"/>
                    <a:pt x="171" y="9"/>
                    <a:pt x="171" y="2"/>
                  </a:cubicBezTo>
                  <a:cubicBezTo>
                    <a:pt x="171" y="8"/>
                    <a:pt x="166" y="13"/>
                    <a:pt x="153" y="15"/>
                  </a:cubicBezTo>
                  <a:cubicBezTo>
                    <a:pt x="120" y="21"/>
                    <a:pt x="79" y="24"/>
                    <a:pt x="50" y="24"/>
                  </a:cubicBezTo>
                  <a:cubicBezTo>
                    <a:pt x="35" y="24"/>
                    <a:pt x="22" y="23"/>
                    <a:pt x="17" y="21"/>
                  </a:cubicBezTo>
                  <a:cubicBezTo>
                    <a:pt x="10" y="19"/>
                    <a:pt x="4" y="9"/>
                    <a:pt x="0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isľîďê"/>
            <p:cNvSpPr/>
            <p:nvPr/>
          </p:nvSpPr>
          <p:spPr bwMode="auto">
            <a:xfrm>
              <a:off x="6564314" y="4587876"/>
              <a:ext cx="242888" cy="60325"/>
            </a:xfrm>
            <a:custGeom>
              <a:avLst/>
              <a:gdLst>
                <a:gd name="T0" fmla="*/ 2 w 178"/>
                <a:gd name="T1" fmla="*/ 0 h 45"/>
                <a:gd name="T2" fmla="*/ 0 w 178"/>
                <a:gd name="T3" fmla="*/ 0 h 45"/>
                <a:gd name="T4" fmla="*/ 7 w 178"/>
                <a:gd name="T5" fmla="*/ 21 h 45"/>
                <a:gd name="T6" fmla="*/ 24 w 178"/>
                <a:gd name="T7" fmla="*/ 42 h 45"/>
                <a:gd name="T8" fmla="*/ 57 w 178"/>
                <a:gd name="T9" fmla="*/ 45 h 45"/>
                <a:gd name="T10" fmla="*/ 160 w 178"/>
                <a:gd name="T11" fmla="*/ 36 h 45"/>
                <a:gd name="T12" fmla="*/ 178 w 178"/>
                <a:gd name="T13" fmla="*/ 23 h 45"/>
                <a:gd name="T14" fmla="*/ 178 w 178"/>
                <a:gd name="T15" fmla="*/ 20 h 45"/>
                <a:gd name="T16" fmla="*/ 160 w 178"/>
                <a:gd name="T17" fmla="*/ 31 h 45"/>
                <a:gd name="T18" fmla="*/ 58 w 178"/>
                <a:gd name="T19" fmla="*/ 40 h 45"/>
                <a:gd name="T20" fmla="*/ 24 w 178"/>
                <a:gd name="T21" fmla="*/ 37 h 45"/>
                <a:gd name="T22" fmla="*/ 2 w 178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45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10"/>
                    <a:pt x="7" y="21"/>
                  </a:cubicBezTo>
                  <a:cubicBezTo>
                    <a:pt x="11" y="30"/>
                    <a:pt x="17" y="40"/>
                    <a:pt x="24" y="42"/>
                  </a:cubicBezTo>
                  <a:cubicBezTo>
                    <a:pt x="29" y="44"/>
                    <a:pt x="42" y="45"/>
                    <a:pt x="57" y="45"/>
                  </a:cubicBezTo>
                  <a:cubicBezTo>
                    <a:pt x="86" y="45"/>
                    <a:pt x="127" y="42"/>
                    <a:pt x="160" y="36"/>
                  </a:cubicBezTo>
                  <a:cubicBezTo>
                    <a:pt x="173" y="34"/>
                    <a:pt x="178" y="29"/>
                    <a:pt x="178" y="23"/>
                  </a:cubicBezTo>
                  <a:cubicBezTo>
                    <a:pt x="178" y="22"/>
                    <a:pt x="178" y="21"/>
                    <a:pt x="178" y="20"/>
                  </a:cubicBezTo>
                  <a:cubicBezTo>
                    <a:pt x="176" y="25"/>
                    <a:pt x="171" y="29"/>
                    <a:pt x="160" y="31"/>
                  </a:cubicBezTo>
                  <a:cubicBezTo>
                    <a:pt x="127" y="37"/>
                    <a:pt x="86" y="40"/>
                    <a:pt x="58" y="40"/>
                  </a:cubicBezTo>
                  <a:cubicBezTo>
                    <a:pt x="42" y="40"/>
                    <a:pt x="30" y="39"/>
                    <a:pt x="24" y="37"/>
                  </a:cubicBezTo>
                  <a:cubicBezTo>
                    <a:pt x="13" y="32"/>
                    <a:pt x="5" y="10"/>
                    <a:pt x="2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ïş1íďe"/>
            <p:cNvSpPr/>
            <p:nvPr/>
          </p:nvSpPr>
          <p:spPr bwMode="auto">
            <a:xfrm>
              <a:off x="7586664" y="4748213"/>
              <a:ext cx="874713" cy="425450"/>
            </a:xfrm>
            <a:custGeom>
              <a:avLst/>
              <a:gdLst>
                <a:gd name="T0" fmla="*/ 0 w 643"/>
                <a:gd name="T1" fmla="*/ 166 h 313"/>
                <a:gd name="T2" fmla="*/ 175 w 643"/>
                <a:gd name="T3" fmla="*/ 101 h 313"/>
                <a:gd name="T4" fmla="*/ 395 w 643"/>
                <a:gd name="T5" fmla="*/ 46 h 313"/>
                <a:gd name="T6" fmla="*/ 487 w 643"/>
                <a:gd name="T7" fmla="*/ 276 h 313"/>
                <a:gd name="T8" fmla="*/ 74 w 643"/>
                <a:gd name="T9" fmla="*/ 294 h 313"/>
                <a:gd name="T10" fmla="*/ 0 w 643"/>
                <a:gd name="T11" fmla="*/ 16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3" h="313">
                  <a:moveTo>
                    <a:pt x="0" y="166"/>
                  </a:moveTo>
                  <a:cubicBezTo>
                    <a:pt x="0" y="166"/>
                    <a:pt x="138" y="138"/>
                    <a:pt x="175" y="101"/>
                  </a:cubicBezTo>
                  <a:cubicBezTo>
                    <a:pt x="212" y="65"/>
                    <a:pt x="377" y="0"/>
                    <a:pt x="395" y="46"/>
                  </a:cubicBezTo>
                  <a:cubicBezTo>
                    <a:pt x="414" y="92"/>
                    <a:pt x="643" y="248"/>
                    <a:pt x="487" y="276"/>
                  </a:cubicBezTo>
                  <a:cubicBezTo>
                    <a:pt x="331" y="303"/>
                    <a:pt x="120" y="313"/>
                    <a:pt x="74" y="294"/>
                  </a:cubicBezTo>
                  <a:cubicBezTo>
                    <a:pt x="28" y="276"/>
                    <a:pt x="0" y="166"/>
                    <a:pt x="0" y="166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îSlíḋé"/>
            <p:cNvSpPr/>
            <p:nvPr/>
          </p:nvSpPr>
          <p:spPr bwMode="auto">
            <a:xfrm>
              <a:off x="7626351" y="5078413"/>
              <a:ext cx="198438" cy="84138"/>
            </a:xfrm>
            <a:custGeom>
              <a:avLst/>
              <a:gdLst>
                <a:gd name="T0" fmla="*/ 0 w 146"/>
                <a:gd name="T1" fmla="*/ 0 h 61"/>
                <a:gd name="T2" fmla="*/ 0 w 146"/>
                <a:gd name="T3" fmla="*/ 0 h 61"/>
                <a:gd name="T4" fmla="*/ 45 w 146"/>
                <a:gd name="T5" fmla="*/ 51 h 61"/>
                <a:gd name="T6" fmla="*/ 146 w 146"/>
                <a:gd name="T7" fmla="*/ 61 h 61"/>
                <a:gd name="T8" fmla="*/ 146 w 146"/>
                <a:gd name="T9" fmla="*/ 61 h 61"/>
                <a:gd name="T10" fmla="*/ 45 w 146"/>
                <a:gd name="T11" fmla="*/ 51 h 61"/>
                <a:gd name="T12" fmla="*/ 0 w 14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23"/>
                    <a:pt x="27" y="44"/>
                    <a:pt x="45" y="51"/>
                  </a:cubicBezTo>
                  <a:cubicBezTo>
                    <a:pt x="61" y="58"/>
                    <a:pt x="98" y="61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98" y="61"/>
                    <a:pt x="61" y="58"/>
                    <a:pt x="45" y="51"/>
                  </a:cubicBezTo>
                  <a:cubicBezTo>
                    <a:pt x="27" y="44"/>
                    <a:pt x="12" y="23"/>
                    <a:pt x="0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îSḷide"/>
            <p:cNvSpPr/>
            <p:nvPr/>
          </p:nvSpPr>
          <p:spPr bwMode="auto">
            <a:xfrm>
              <a:off x="7626351" y="5056188"/>
              <a:ext cx="701675" cy="106363"/>
            </a:xfrm>
            <a:custGeom>
              <a:avLst/>
              <a:gdLst>
                <a:gd name="T0" fmla="*/ 511 w 516"/>
                <a:gd name="T1" fmla="*/ 0 h 78"/>
                <a:gd name="T2" fmla="*/ 458 w 516"/>
                <a:gd name="T3" fmla="*/ 33 h 78"/>
                <a:gd name="T4" fmla="*/ 146 w 516"/>
                <a:gd name="T5" fmla="*/ 61 h 78"/>
                <a:gd name="T6" fmla="*/ 45 w 516"/>
                <a:gd name="T7" fmla="*/ 51 h 78"/>
                <a:gd name="T8" fmla="*/ 13 w 516"/>
                <a:gd name="T9" fmla="*/ 22 h 78"/>
                <a:gd name="T10" fmla="*/ 0 w 516"/>
                <a:gd name="T11" fmla="*/ 16 h 78"/>
                <a:gd name="T12" fmla="*/ 0 w 516"/>
                <a:gd name="T13" fmla="*/ 17 h 78"/>
                <a:gd name="T14" fmla="*/ 45 w 516"/>
                <a:gd name="T15" fmla="*/ 68 h 78"/>
                <a:gd name="T16" fmla="*/ 146 w 516"/>
                <a:gd name="T17" fmla="*/ 78 h 78"/>
                <a:gd name="T18" fmla="*/ 458 w 516"/>
                <a:gd name="T19" fmla="*/ 50 h 78"/>
                <a:gd name="T20" fmla="*/ 511 w 516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78">
                  <a:moveTo>
                    <a:pt x="511" y="0"/>
                  </a:moveTo>
                  <a:cubicBezTo>
                    <a:pt x="507" y="15"/>
                    <a:pt x="492" y="27"/>
                    <a:pt x="458" y="33"/>
                  </a:cubicBezTo>
                  <a:cubicBezTo>
                    <a:pt x="357" y="51"/>
                    <a:pt x="234" y="61"/>
                    <a:pt x="146" y="61"/>
                  </a:cubicBezTo>
                  <a:cubicBezTo>
                    <a:pt x="98" y="61"/>
                    <a:pt x="61" y="58"/>
                    <a:pt x="45" y="51"/>
                  </a:cubicBezTo>
                  <a:cubicBezTo>
                    <a:pt x="33" y="46"/>
                    <a:pt x="22" y="35"/>
                    <a:pt x="13" y="22"/>
                  </a:cubicBezTo>
                  <a:cubicBezTo>
                    <a:pt x="9" y="20"/>
                    <a:pt x="5" y="18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2" y="40"/>
                    <a:pt x="27" y="61"/>
                    <a:pt x="45" y="68"/>
                  </a:cubicBezTo>
                  <a:cubicBezTo>
                    <a:pt x="61" y="75"/>
                    <a:pt x="98" y="78"/>
                    <a:pt x="146" y="78"/>
                  </a:cubicBezTo>
                  <a:cubicBezTo>
                    <a:pt x="234" y="78"/>
                    <a:pt x="357" y="68"/>
                    <a:pt x="458" y="50"/>
                  </a:cubicBezTo>
                  <a:cubicBezTo>
                    <a:pt x="503" y="42"/>
                    <a:pt x="516" y="23"/>
                    <a:pt x="511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íşľíḑe"/>
            <p:cNvSpPr/>
            <p:nvPr/>
          </p:nvSpPr>
          <p:spPr bwMode="auto">
            <a:xfrm>
              <a:off x="8815389" y="3848101"/>
              <a:ext cx="41275" cy="125413"/>
            </a:xfrm>
            <a:custGeom>
              <a:avLst/>
              <a:gdLst>
                <a:gd name="T0" fmla="*/ 30 w 30"/>
                <a:gd name="T1" fmla="*/ 46 h 92"/>
                <a:gd name="T2" fmla="*/ 15 w 30"/>
                <a:gd name="T3" fmla="*/ 92 h 92"/>
                <a:gd name="T4" fmla="*/ 0 w 30"/>
                <a:gd name="T5" fmla="*/ 46 h 92"/>
                <a:gd name="T6" fmla="*/ 15 w 30"/>
                <a:gd name="T7" fmla="*/ 0 h 92"/>
                <a:gd name="T8" fmla="*/ 30 w 30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30" y="46"/>
                  </a:moveTo>
                  <a:cubicBezTo>
                    <a:pt x="29" y="62"/>
                    <a:pt x="24" y="78"/>
                    <a:pt x="15" y="92"/>
                  </a:cubicBezTo>
                  <a:cubicBezTo>
                    <a:pt x="6" y="78"/>
                    <a:pt x="0" y="62"/>
                    <a:pt x="0" y="46"/>
                  </a:cubicBezTo>
                  <a:cubicBezTo>
                    <a:pt x="0" y="21"/>
                    <a:pt x="6" y="0"/>
                    <a:pt x="15" y="0"/>
                  </a:cubicBezTo>
                  <a:cubicBezTo>
                    <a:pt x="23" y="0"/>
                    <a:pt x="30" y="21"/>
                    <a:pt x="30" y="4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işľîḓè"/>
            <p:cNvSpPr/>
            <p:nvPr/>
          </p:nvSpPr>
          <p:spPr bwMode="auto">
            <a:xfrm>
              <a:off x="7280276" y="3817938"/>
              <a:ext cx="39688" cy="125413"/>
            </a:xfrm>
            <a:custGeom>
              <a:avLst/>
              <a:gdLst>
                <a:gd name="T0" fmla="*/ 29 w 29"/>
                <a:gd name="T1" fmla="*/ 46 h 92"/>
                <a:gd name="T2" fmla="*/ 15 w 29"/>
                <a:gd name="T3" fmla="*/ 92 h 92"/>
                <a:gd name="T4" fmla="*/ 0 w 29"/>
                <a:gd name="T5" fmla="*/ 46 h 92"/>
                <a:gd name="T6" fmla="*/ 15 w 29"/>
                <a:gd name="T7" fmla="*/ 0 h 92"/>
                <a:gd name="T8" fmla="*/ 29 w 29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2">
                  <a:moveTo>
                    <a:pt x="29" y="46"/>
                  </a:moveTo>
                  <a:cubicBezTo>
                    <a:pt x="29" y="62"/>
                    <a:pt x="24" y="78"/>
                    <a:pt x="15" y="92"/>
                  </a:cubicBezTo>
                  <a:cubicBezTo>
                    <a:pt x="5" y="78"/>
                    <a:pt x="0" y="62"/>
                    <a:pt x="0" y="46"/>
                  </a:cubicBezTo>
                  <a:cubicBezTo>
                    <a:pt x="0" y="20"/>
                    <a:pt x="6" y="0"/>
                    <a:pt x="15" y="0"/>
                  </a:cubicBezTo>
                  <a:cubicBezTo>
                    <a:pt x="23" y="0"/>
                    <a:pt x="29" y="20"/>
                    <a:pt x="29" y="4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ŝḻïďé"/>
            <p:cNvSpPr/>
            <p:nvPr/>
          </p:nvSpPr>
          <p:spPr bwMode="auto">
            <a:xfrm>
              <a:off x="8931276" y="4451351"/>
              <a:ext cx="82550" cy="107950"/>
            </a:xfrm>
            <a:custGeom>
              <a:avLst/>
              <a:gdLst>
                <a:gd name="T0" fmla="*/ 46 w 61"/>
                <a:gd name="T1" fmla="*/ 33 h 79"/>
                <a:gd name="T2" fmla="*/ 61 w 61"/>
                <a:gd name="T3" fmla="*/ 79 h 79"/>
                <a:gd name="T4" fmla="*/ 22 w 61"/>
                <a:gd name="T5" fmla="*/ 51 h 79"/>
                <a:gd name="T6" fmla="*/ 7 w 61"/>
                <a:gd name="T7" fmla="*/ 5 h 79"/>
                <a:gd name="T8" fmla="*/ 46 w 61"/>
                <a:gd name="T9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9">
                  <a:moveTo>
                    <a:pt x="46" y="33"/>
                  </a:moveTo>
                  <a:cubicBezTo>
                    <a:pt x="55" y="47"/>
                    <a:pt x="61" y="62"/>
                    <a:pt x="61" y="79"/>
                  </a:cubicBezTo>
                  <a:cubicBezTo>
                    <a:pt x="46" y="73"/>
                    <a:pt x="32" y="63"/>
                    <a:pt x="22" y="51"/>
                  </a:cubicBezTo>
                  <a:cubicBezTo>
                    <a:pt x="7" y="30"/>
                    <a:pt x="0" y="9"/>
                    <a:pt x="7" y="5"/>
                  </a:cubicBezTo>
                  <a:cubicBezTo>
                    <a:pt x="14" y="0"/>
                    <a:pt x="31" y="12"/>
                    <a:pt x="46" y="33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ísḻïḓè"/>
            <p:cNvSpPr/>
            <p:nvPr/>
          </p:nvSpPr>
          <p:spPr bwMode="auto">
            <a:xfrm>
              <a:off x="8302626" y="4106863"/>
              <a:ext cx="41275" cy="123825"/>
            </a:xfrm>
            <a:custGeom>
              <a:avLst/>
              <a:gdLst>
                <a:gd name="T0" fmla="*/ 30 w 30"/>
                <a:gd name="T1" fmla="*/ 46 h 92"/>
                <a:gd name="T2" fmla="*/ 15 w 30"/>
                <a:gd name="T3" fmla="*/ 92 h 92"/>
                <a:gd name="T4" fmla="*/ 0 w 30"/>
                <a:gd name="T5" fmla="*/ 46 h 92"/>
                <a:gd name="T6" fmla="*/ 15 w 30"/>
                <a:gd name="T7" fmla="*/ 0 h 92"/>
                <a:gd name="T8" fmla="*/ 30 w 30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30" y="46"/>
                  </a:moveTo>
                  <a:cubicBezTo>
                    <a:pt x="30" y="63"/>
                    <a:pt x="25" y="78"/>
                    <a:pt x="15" y="92"/>
                  </a:cubicBezTo>
                  <a:cubicBezTo>
                    <a:pt x="6" y="78"/>
                    <a:pt x="1" y="63"/>
                    <a:pt x="0" y="46"/>
                  </a:cubicBezTo>
                  <a:cubicBezTo>
                    <a:pt x="0" y="21"/>
                    <a:pt x="7" y="0"/>
                    <a:pt x="15" y="0"/>
                  </a:cubicBezTo>
                  <a:cubicBezTo>
                    <a:pt x="24" y="0"/>
                    <a:pt x="30" y="21"/>
                    <a:pt x="30" y="4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îṥľïḍê"/>
            <p:cNvSpPr/>
            <p:nvPr/>
          </p:nvSpPr>
          <p:spPr bwMode="auto">
            <a:xfrm>
              <a:off x="7923214" y="3898901"/>
              <a:ext cx="41275" cy="123825"/>
            </a:xfrm>
            <a:custGeom>
              <a:avLst/>
              <a:gdLst>
                <a:gd name="T0" fmla="*/ 30 w 30"/>
                <a:gd name="T1" fmla="*/ 46 h 92"/>
                <a:gd name="T2" fmla="*/ 15 w 30"/>
                <a:gd name="T3" fmla="*/ 92 h 92"/>
                <a:gd name="T4" fmla="*/ 0 w 30"/>
                <a:gd name="T5" fmla="*/ 46 h 92"/>
                <a:gd name="T6" fmla="*/ 15 w 30"/>
                <a:gd name="T7" fmla="*/ 0 h 92"/>
                <a:gd name="T8" fmla="*/ 30 w 30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30" y="46"/>
                  </a:moveTo>
                  <a:cubicBezTo>
                    <a:pt x="29" y="63"/>
                    <a:pt x="24" y="79"/>
                    <a:pt x="15" y="92"/>
                  </a:cubicBezTo>
                  <a:cubicBezTo>
                    <a:pt x="6" y="79"/>
                    <a:pt x="0" y="63"/>
                    <a:pt x="0" y="46"/>
                  </a:cubicBezTo>
                  <a:cubicBezTo>
                    <a:pt x="0" y="21"/>
                    <a:pt x="7" y="0"/>
                    <a:pt x="15" y="0"/>
                  </a:cubicBezTo>
                  <a:cubicBezTo>
                    <a:pt x="23" y="0"/>
                    <a:pt x="30" y="21"/>
                    <a:pt x="30" y="4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s1íḋe"/>
            <p:cNvSpPr/>
            <p:nvPr/>
          </p:nvSpPr>
          <p:spPr bwMode="auto">
            <a:xfrm>
              <a:off x="7669214" y="4038601"/>
              <a:ext cx="73025" cy="114300"/>
            </a:xfrm>
            <a:custGeom>
              <a:avLst/>
              <a:gdLst>
                <a:gd name="T0" fmla="*/ 43 w 54"/>
                <a:gd name="T1" fmla="*/ 36 h 84"/>
                <a:gd name="T2" fmla="*/ 53 w 54"/>
                <a:gd name="T3" fmla="*/ 84 h 84"/>
                <a:gd name="T4" fmla="*/ 17 w 54"/>
                <a:gd name="T5" fmla="*/ 51 h 84"/>
                <a:gd name="T6" fmla="*/ 7 w 54"/>
                <a:gd name="T7" fmla="*/ 4 h 84"/>
                <a:gd name="T8" fmla="*/ 43 w 54"/>
                <a:gd name="T9" fmla="*/ 3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4">
                  <a:moveTo>
                    <a:pt x="43" y="36"/>
                  </a:moveTo>
                  <a:cubicBezTo>
                    <a:pt x="51" y="51"/>
                    <a:pt x="54" y="67"/>
                    <a:pt x="53" y="84"/>
                  </a:cubicBezTo>
                  <a:cubicBezTo>
                    <a:pt x="38" y="77"/>
                    <a:pt x="26" y="65"/>
                    <a:pt x="17" y="51"/>
                  </a:cubicBezTo>
                  <a:cubicBezTo>
                    <a:pt x="5" y="29"/>
                    <a:pt x="0" y="8"/>
                    <a:pt x="7" y="4"/>
                  </a:cubicBezTo>
                  <a:cubicBezTo>
                    <a:pt x="15" y="0"/>
                    <a:pt x="31" y="14"/>
                    <a:pt x="43" y="36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íṣliḍê"/>
            <p:cNvSpPr/>
            <p:nvPr/>
          </p:nvSpPr>
          <p:spPr bwMode="auto">
            <a:xfrm>
              <a:off x="7493001" y="4597401"/>
              <a:ext cx="98425" cy="93663"/>
            </a:xfrm>
            <a:custGeom>
              <a:avLst/>
              <a:gdLst>
                <a:gd name="T0" fmla="*/ 44 w 73"/>
                <a:gd name="T1" fmla="*/ 48 h 69"/>
                <a:gd name="T2" fmla="*/ 0 w 73"/>
                <a:gd name="T3" fmla="*/ 69 h 69"/>
                <a:gd name="T4" fmla="*/ 23 w 73"/>
                <a:gd name="T5" fmla="*/ 26 h 69"/>
                <a:gd name="T6" fmla="*/ 67 w 73"/>
                <a:gd name="T7" fmla="*/ 6 h 69"/>
                <a:gd name="T8" fmla="*/ 44 w 73"/>
                <a:gd name="T9" fmla="*/ 4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9">
                  <a:moveTo>
                    <a:pt x="44" y="48"/>
                  </a:moveTo>
                  <a:cubicBezTo>
                    <a:pt x="31" y="59"/>
                    <a:pt x="16" y="66"/>
                    <a:pt x="0" y="69"/>
                  </a:cubicBezTo>
                  <a:cubicBezTo>
                    <a:pt x="4" y="53"/>
                    <a:pt x="12" y="38"/>
                    <a:pt x="23" y="26"/>
                  </a:cubicBezTo>
                  <a:cubicBezTo>
                    <a:pt x="42" y="9"/>
                    <a:pt x="61" y="0"/>
                    <a:pt x="67" y="6"/>
                  </a:cubicBezTo>
                  <a:cubicBezTo>
                    <a:pt x="73" y="12"/>
                    <a:pt x="62" y="31"/>
                    <a:pt x="44" y="48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îşlïḍé"/>
            <p:cNvSpPr/>
            <p:nvPr/>
          </p:nvSpPr>
          <p:spPr bwMode="auto">
            <a:xfrm>
              <a:off x="7861301" y="4560888"/>
              <a:ext cx="100013" cy="93663"/>
            </a:xfrm>
            <a:custGeom>
              <a:avLst/>
              <a:gdLst>
                <a:gd name="T0" fmla="*/ 44 w 73"/>
                <a:gd name="T1" fmla="*/ 48 h 68"/>
                <a:gd name="T2" fmla="*/ 0 w 73"/>
                <a:gd name="T3" fmla="*/ 68 h 68"/>
                <a:gd name="T4" fmla="*/ 23 w 73"/>
                <a:gd name="T5" fmla="*/ 26 h 68"/>
                <a:gd name="T6" fmla="*/ 67 w 73"/>
                <a:gd name="T7" fmla="*/ 6 h 68"/>
                <a:gd name="T8" fmla="*/ 44 w 73"/>
                <a:gd name="T9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44" y="48"/>
                  </a:moveTo>
                  <a:cubicBezTo>
                    <a:pt x="31" y="59"/>
                    <a:pt x="16" y="66"/>
                    <a:pt x="0" y="68"/>
                  </a:cubicBezTo>
                  <a:cubicBezTo>
                    <a:pt x="4" y="52"/>
                    <a:pt x="12" y="38"/>
                    <a:pt x="23" y="26"/>
                  </a:cubicBezTo>
                  <a:cubicBezTo>
                    <a:pt x="42" y="9"/>
                    <a:pt x="62" y="0"/>
                    <a:pt x="67" y="6"/>
                  </a:cubicBezTo>
                  <a:cubicBezTo>
                    <a:pt x="73" y="12"/>
                    <a:pt x="62" y="31"/>
                    <a:pt x="44" y="48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ïš1iḑê"/>
            <p:cNvSpPr/>
            <p:nvPr/>
          </p:nvSpPr>
          <p:spPr bwMode="auto">
            <a:xfrm>
              <a:off x="7897814" y="4567238"/>
              <a:ext cx="58738" cy="58738"/>
            </a:xfrm>
            <a:custGeom>
              <a:avLst/>
              <a:gdLst>
                <a:gd name="T0" fmla="*/ 36 w 43"/>
                <a:gd name="T1" fmla="*/ 0 h 43"/>
                <a:gd name="T2" fmla="*/ 0 w 43"/>
                <a:gd name="T3" fmla="*/ 19 h 43"/>
                <a:gd name="T4" fmla="*/ 19 w 43"/>
                <a:gd name="T5" fmla="*/ 43 h 43"/>
                <a:gd name="T6" fmla="*/ 43 w 43"/>
                <a:gd name="T7" fmla="*/ 6 h 43"/>
                <a:gd name="T8" fmla="*/ 41 w 43"/>
                <a:gd name="T9" fmla="*/ 2 h 43"/>
                <a:gd name="T10" fmla="*/ 36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36" y="0"/>
                  </a:moveTo>
                  <a:cubicBezTo>
                    <a:pt x="28" y="0"/>
                    <a:pt x="14" y="7"/>
                    <a:pt x="0" y="19"/>
                  </a:cubicBezTo>
                  <a:cubicBezTo>
                    <a:pt x="5" y="24"/>
                    <a:pt x="12" y="32"/>
                    <a:pt x="19" y="43"/>
                  </a:cubicBezTo>
                  <a:cubicBezTo>
                    <a:pt x="34" y="29"/>
                    <a:pt x="43" y="14"/>
                    <a:pt x="43" y="6"/>
                  </a:cubicBezTo>
                  <a:cubicBezTo>
                    <a:pt x="43" y="4"/>
                    <a:pt x="42" y="3"/>
                    <a:pt x="41" y="2"/>
                  </a:cubicBezTo>
                  <a:cubicBezTo>
                    <a:pt x="40" y="0"/>
                    <a:pt x="38" y="0"/>
                    <a:pt x="36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iṡ1iḑe"/>
            <p:cNvSpPr/>
            <p:nvPr/>
          </p:nvSpPr>
          <p:spPr bwMode="auto">
            <a:xfrm>
              <a:off x="7932739" y="4935538"/>
              <a:ext cx="100013" cy="93663"/>
            </a:xfrm>
            <a:custGeom>
              <a:avLst/>
              <a:gdLst>
                <a:gd name="T0" fmla="*/ 44 w 73"/>
                <a:gd name="T1" fmla="*/ 49 h 69"/>
                <a:gd name="T2" fmla="*/ 0 w 73"/>
                <a:gd name="T3" fmla="*/ 69 h 69"/>
                <a:gd name="T4" fmla="*/ 24 w 73"/>
                <a:gd name="T5" fmla="*/ 27 h 69"/>
                <a:gd name="T6" fmla="*/ 67 w 73"/>
                <a:gd name="T7" fmla="*/ 6 h 69"/>
                <a:gd name="T8" fmla="*/ 44 w 73"/>
                <a:gd name="T9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9">
                  <a:moveTo>
                    <a:pt x="44" y="49"/>
                  </a:moveTo>
                  <a:cubicBezTo>
                    <a:pt x="32" y="60"/>
                    <a:pt x="16" y="67"/>
                    <a:pt x="0" y="69"/>
                  </a:cubicBezTo>
                  <a:cubicBezTo>
                    <a:pt x="4" y="53"/>
                    <a:pt x="12" y="38"/>
                    <a:pt x="24" y="27"/>
                  </a:cubicBezTo>
                  <a:cubicBezTo>
                    <a:pt x="42" y="9"/>
                    <a:pt x="62" y="0"/>
                    <a:pt x="67" y="6"/>
                  </a:cubicBezTo>
                  <a:cubicBezTo>
                    <a:pt x="73" y="12"/>
                    <a:pt x="63" y="31"/>
                    <a:pt x="44" y="49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îśľíḋé"/>
            <p:cNvSpPr/>
            <p:nvPr/>
          </p:nvSpPr>
          <p:spPr bwMode="auto">
            <a:xfrm>
              <a:off x="7932739" y="4940301"/>
              <a:ext cx="93663" cy="88900"/>
            </a:xfrm>
            <a:custGeom>
              <a:avLst/>
              <a:gdLst>
                <a:gd name="T0" fmla="*/ 62 w 69"/>
                <a:gd name="T1" fmla="*/ 0 h 65"/>
                <a:gd name="T2" fmla="*/ 24 w 69"/>
                <a:gd name="T3" fmla="*/ 23 h 65"/>
                <a:gd name="T4" fmla="*/ 0 w 69"/>
                <a:gd name="T5" fmla="*/ 65 h 65"/>
                <a:gd name="T6" fmla="*/ 44 w 69"/>
                <a:gd name="T7" fmla="*/ 45 h 65"/>
                <a:gd name="T8" fmla="*/ 69 w 69"/>
                <a:gd name="T9" fmla="*/ 7 h 65"/>
                <a:gd name="T10" fmla="*/ 67 w 69"/>
                <a:gd name="T11" fmla="*/ 2 h 65"/>
                <a:gd name="T12" fmla="*/ 62 w 69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5">
                  <a:moveTo>
                    <a:pt x="62" y="0"/>
                  </a:moveTo>
                  <a:cubicBezTo>
                    <a:pt x="54" y="0"/>
                    <a:pt x="38" y="9"/>
                    <a:pt x="24" y="23"/>
                  </a:cubicBezTo>
                  <a:cubicBezTo>
                    <a:pt x="12" y="34"/>
                    <a:pt x="4" y="49"/>
                    <a:pt x="0" y="65"/>
                  </a:cubicBezTo>
                  <a:cubicBezTo>
                    <a:pt x="16" y="63"/>
                    <a:pt x="32" y="56"/>
                    <a:pt x="44" y="45"/>
                  </a:cubicBezTo>
                  <a:cubicBezTo>
                    <a:pt x="59" y="30"/>
                    <a:pt x="69" y="15"/>
                    <a:pt x="69" y="7"/>
                  </a:cubicBezTo>
                  <a:cubicBezTo>
                    <a:pt x="69" y="5"/>
                    <a:pt x="68" y="3"/>
                    <a:pt x="67" y="2"/>
                  </a:cubicBezTo>
                  <a:cubicBezTo>
                    <a:pt x="66" y="1"/>
                    <a:pt x="64" y="0"/>
                    <a:pt x="62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íṥľïḍè"/>
            <p:cNvSpPr/>
            <p:nvPr/>
          </p:nvSpPr>
          <p:spPr bwMode="auto">
            <a:xfrm>
              <a:off x="3028951" y="4248151"/>
              <a:ext cx="611188" cy="717550"/>
            </a:xfrm>
            <a:custGeom>
              <a:avLst/>
              <a:gdLst>
                <a:gd name="T0" fmla="*/ 389 w 450"/>
                <a:gd name="T1" fmla="*/ 114 h 528"/>
                <a:gd name="T2" fmla="*/ 431 w 450"/>
                <a:gd name="T3" fmla="*/ 528 h 528"/>
                <a:gd name="T4" fmla="*/ 61 w 450"/>
                <a:gd name="T5" fmla="*/ 336 h 528"/>
                <a:gd name="T6" fmla="*/ 114 w 450"/>
                <a:gd name="T7" fmla="*/ 61 h 528"/>
                <a:gd name="T8" fmla="*/ 389 w 450"/>
                <a:gd name="T9" fmla="*/ 114 h 528"/>
                <a:gd name="T10" fmla="*/ 389 w 450"/>
                <a:gd name="T11" fmla="*/ 11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0" h="528">
                  <a:moveTo>
                    <a:pt x="389" y="114"/>
                  </a:moveTo>
                  <a:cubicBezTo>
                    <a:pt x="450" y="204"/>
                    <a:pt x="431" y="528"/>
                    <a:pt x="431" y="528"/>
                  </a:cubicBezTo>
                  <a:cubicBezTo>
                    <a:pt x="431" y="528"/>
                    <a:pt x="122" y="426"/>
                    <a:pt x="61" y="336"/>
                  </a:cubicBezTo>
                  <a:cubicBezTo>
                    <a:pt x="0" y="245"/>
                    <a:pt x="23" y="122"/>
                    <a:pt x="114" y="61"/>
                  </a:cubicBezTo>
                  <a:cubicBezTo>
                    <a:pt x="205" y="0"/>
                    <a:pt x="328" y="23"/>
                    <a:pt x="389" y="114"/>
                  </a:cubicBezTo>
                  <a:cubicBezTo>
                    <a:pt x="389" y="114"/>
                    <a:pt x="389" y="114"/>
                    <a:pt x="389" y="114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iṡḷiḋê"/>
            <p:cNvSpPr/>
            <p:nvPr/>
          </p:nvSpPr>
          <p:spPr bwMode="auto">
            <a:xfrm>
              <a:off x="3065464" y="4284663"/>
              <a:ext cx="554038" cy="681038"/>
            </a:xfrm>
            <a:custGeom>
              <a:avLst/>
              <a:gdLst>
                <a:gd name="T0" fmla="*/ 198 w 407"/>
                <a:gd name="T1" fmla="*/ 0 h 501"/>
                <a:gd name="T2" fmla="*/ 87 w 407"/>
                <a:gd name="T3" fmla="*/ 34 h 501"/>
                <a:gd name="T4" fmla="*/ 0 w 407"/>
                <a:gd name="T5" fmla="*/ 198 h 501"/>
                <a:gd name="T6" fmla="*/ 34 w 407"/>
                <a:gd name="T7" fmla="*/ 309 h 501"/>
                <a:gd name="T8" fmla="*/ 404 w 407"/>
                <a:gd name="T9" fmla="*/ 501 h 501"/>
                <a:gd name="T10" fmla="*/ 407 w 407"/>
                <a:gd name="T11" fmla="*/ 387 h 501"/>
                <a:gd name="T12" fmla="*/ 406 w 407"/>
                <a:gd name="T13" fmla="*/ 335 h 501"/>
                <a:gd name="T14" fmla="*/ 362 w 407"/>
                <a:gd name="T15" fmla="*/ 87 h 501"/>
                <a:gd name="T16" fmla="*/ 362 w 407"/>
                <a:gd name="T17" fmla="*/ 87 h 501"/>
                <a:gd name="T18" fmla="*/ 362 w 407"/>
                <a:gd name="T19" fmla="*/ 87 h 501"/>
                <a:gd name="T20" fmla="*/ 362 w 407"/>
                <a:gd name="T21" fmla="*/ 87 h 501"/>
                <a:gd name="T22" fmla="*/ 198 w 407"/>
                <a:gd name="T23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501">
                  <a:moveTo>
                    <a:pt x="198" y="0"/>
                  </a:moveTo>
                  <a:cubicBezTo>
                    <a:pt x="160" y="0"/>
                    <a:pt x="121" y="11"/>
                    <a:pt x="87" y="34"/>
                  </a:cubicBezTo>
                  <a:cubicBezTo>
                    <a:pt x="31" y="72"/>
                    <a:pt x="0" y="135"/>
                    <a:pt x="0" y="198"/>
                  </a:cubicBezTo>
                  <a:cubicBezTo>
                    <a:pt x="0" y="236"/>
                    <a:pt x="11" y="275"/>
                    <a:pt x="34" y="309"/>
                  </a:cubicBezTo>
                  <a:cubicBezTo>
                    <a:pt x="95" y="399"/>
                    <a:pt x="404" y="501"/>
                    <a:pt x="404" y="501"/>
                  </a:cubicBezTo>
                  <a:cubicBezTo>
                    <a:pt x="404" y="501"/>
                    <a:pt x="407" y="452"/>
                    <a:pt x="407" y="387"/>
                  </a:cubicBezTo>
                  <a:cubicBezTo>
                    <a:pt x="407" y="370"/>
                    <a:pt x="406" y="353"/>
                    <a:pt x="406" y="335"/>
                  </a:cubicBezTo>
                  <a:cubicBezTo>
                    <a:pt x="404" y="241"/>
                    <a:pt x="393" y="133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62" y="87"/>
                    <a:pt x="362" y="87"/>
                    <a:pt x="362" y="87"/>
                  </a:cubicBezTo>
                  <a:cubicBezTo>
                    <a:pt x="324" y="30"/>
                    <a:pt x="261" y="0"/>
                    <a:pt x="198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iš1ïďé"/>
            <p:cNvSpPr/>
            <p:nvPr/>
          </p:nvSpPr>
          <p:spPr bwMode="auto">
            <a:xfrm>
              <a:off x="3184526" y="4330701"/>
              <a:ext cx="431800" cy="635000"/>
            </a:xfrm>
            <a:custGeom>
              <a:avLst/>
              <a:gdLst>
                <a:gd name="T0" fmla="*/ 0 w 317"/>
                <a:gd name="T1" fmla="*/ 0 h 468"/>
                <a:gd name="T2" fmla="*/ 317 w 317"/>
                <a:gd name="T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7" h="468">
                  <a:moveTo>
                    <a:pt x="0" y="0"/>
                  </a:moveTo>
                  <a:cubicBezTo>
                    <a:pt x="0" y="0"/>
                    <a:pt x="231" y="179"/>
                    <a:pt x="317" y="468"/>
                  </a:cubicBezTo>
                </a:path>
              </a:pathLst>
            </a:custGeom>
            <a:noFill/>
            <a:ln w="476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śļiḋê"/>
            <p:cNvSpPr/>
            <p:nvPr/>
          </p:nvSpPr>
          <p:spPr bwMode="auto">
            <a:xfrm>
              <a:off x="3471864" y="4594226"/>
              <a:ext cx="323850" cy="369888"/>
            </a:xfrm>
            <a:custGeom>
              <a:avLst/>
              <a:gdLst>
                <a:gd name="T0" fmla="*/ 164 w 238"/>
                <a:gd name="T1" fmla="*/ 28 h 272"/>
                <a:gd name="T2" fmla="*/ 112 w 238"/>
                <a:gd name="T3" fmla="*/ 272 h 272"/>
                <a:gd name="T4" fmla="*/ 235 w 238"/>
                <a:gd name="T5" fmla="*/ 120 h 272"/>
                <a:gd name="T6" fmla="*/ 166 w 238"/>
                <a:gd name="T7" fmla="*/ 28 h 272"/>
                <a:gd name="T8" fmla="*/ 164 w 238"/>
                <a:gd name="T9" fmla="*/ 2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2">
                  <a:moveTo>
                    <a:pt x="164" y="28"/>
                  </a:moveTo>
                  <a:cubicBezTo>
                    <a:pt x="164" y="28"/>
                    <a:pt x="0" y="0"/>
                    <a:pt x="112" y="272"/>
                  </a:cubicBezTo>
                  <a:cubicBezTo>
                    <a:pt x="112" y="272"/>
                    <a:pt x="226" y="228"/>
                    <a:pt x="235" y="120"/>
                  </a:cubicBezTo>
                  <a:cubicBezTo>
                    <a:pt x="238" y="77"/>
                    <a:pt x="209" y="37"/>
                    <a:pt x="166" y="28"/>
                  </a:cubicBezTo>
                  <a:lnTo>
                    <a:pt x="164" y="28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ïṡ1íḍe"/>
            <p:cNvSpPr/>
            <p:nvPr/>
          </p:nvSpPr>
          <p:spPr bwMode="auto">
            <a:xfrm>
              <a:off x="3624264" y="4632326"/>
              <a:ext cx="117475" cy="331788"/>
            </a:xfrm>
            <a:custGeom>
              <a:avLst/>
              <a:gdLst>
                <a:gd name="T0" fmla="*/ 54 w 86"/>
                <a:gd name="T1" fmla="*/ 0 h 244"/>
                <a:gd name="T2" fmla="*/ 0 w 86"/>
                <a:gd name="T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6" h="244">
                  <a:moveTo>
                    <a:pt x="54" y="0"/>
                  </a:moveTo>
                  <a:cubicBezTo>
                    <a:pt x="54" y="0"/>
                    <a:pt x="86" y="150"/>
                    <a:pt x="0" y="244"/>
                  </a:cubicBezTo>
                </a:path>
              </a:pathLst>
            </a:custGeom>
            <a:noFill/>
            <a:ln w="476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í$ḷíḍê"/>
            <p:cNvSpPr/>
            <p:nvPr/>
          </p:nvSpPr>
          <p:spPr bwMode="auto">
            <a:xfrm>
              <a:off x="8551864" y="4864101"/>
              <a:ext cx="433388" cy="209550"/>
            </a:xfrm>
            <a:custGeom>
              <a:avLst/>
              <a:gdLst>
                <a:gd name="T0" fmla="*/ 0 w 319"/>
                <a:gd name="T1" fmla="*/ 81 h 154"/>
                <a:gd name="T2" fmla="*/ 86 w 319"/>
                <a:gd name="T3" fmla="*/ 49 h 154"/>
                <a:gd name="T4" fmla="*/ 196 w 319"/>
                <a:gd name="T5" fmla="*/ 22 h 154"/>
                <a:gd name="T6" fmla="*/ 241 w 319"/>
                <a:gd name="T7" fmla="*/ 135 h 154"/>
                <a:gd name="T8" fmla="*/ 36 w 319"/>
                <a:gd name="T9" fmla="*/ 145 h 154"/>
                <a:gd name="T10" fmla="*/ 0 w 319"/>
                <a:gd name="T11" fmla="*/ 8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154">
                  <a:moveTo>
                    <a:pt x="0" y="81"/>
                  </a:moveTo>
                  <a:cubicBezTo>
                    <a:pt x="0" y="81"/>
                    <a:pt x="68" y="68"/>
                    <a:pt x="86" y="49"/>
                  </a:cubicBezTo>
                  <a:cubicBezTo>
                    <a:pt x="104" y="31"/>
                    <a:pt x="187" y="0"/>
                    <a:pt x="196" y="22"/>
                  </a:cubicBezTo>
                  <a:cubicBezTo>
                    <a:pt x="205" y="45"/>
                    <a:pt x="319" y="122"/>
                    <a:pt x="241" y="135"/>
                  </a:cubicBezTo>
                  <a:cubicBezTo>
                    <a:pt x="164" y="149"/>
                    <a:pt x="59" y="154"/>
                    <a:pt x="36" y="145"/>
                  </a:cubicBezTo>
                  <a:cubicBezTo>
                    <a:pt x="13" y="135"/>
                    <a:pt x="0" y="81"/>
                    <a:pt x="0" y="81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iSľïďe"/>
            <p:cNvSpPr/>
            <p:nvPr/>
          </p:nvSpPr>
          <p:spPr bwMode="auto">
            <a:xfrm>
              <a:off x="8594726" y="5014913"/>
              <a:ext cx="323850" cy="52388"/>
            </a:xfrm>
            <a:custGeom>
              <a:avLst/>
              <a:gdLst>
                <a:gd name="T0" fmla="*/ 236 w 238"/>
                <a:gd name="T1" fmla="*/ 0 h 38"/>
                <a:gd name="T2" fmla="*/ 236 w 238"/>
                <a:gd name="T3" fmla="*/ 0 h 38"/>
                <a:gd name="T4" fmla="*/ 209 w 238"/>
                <a:gd name="T5" fmla="*/ 24 h 38"/>
                <a:gd name="T6" fmla="*/ 54 w 238"/>
                <a:gd name="T7" fmla="*/ 38 h 38"/>
                <a:gd name="T8" fmla="*/ 4 w 238"/>
                <a:gd name="T9" fmla="*/ 34 h 38"/>
                <a:gd name="T10" fmla="*/ 0 w 238"/>
                <a:gd name="T11" fmla="*/ 32 h 38"/>
                <a:gd name="T12" fmla="*/ 4 w 238"/>
                <a:gd name="T13" fmla="*/ 34 h 38"/>
                <a:gd name="T14" fmla="*/ 54 w 238"/>
                <a:gd name="T15" fmla="*/ 38 h 38"/>
                <a:gd name="T16" fmla="*/ 209 w 238"/>
                <a:gd name="T17" fmla="*/ 25 h 38"/>
                <a:gd name="T18" fmla="*/ 236 w 238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38">
                  <a:moveTo>
                    <a:pt x="236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8" y="11"/>
                    <a:pt x="232" y="21"/>
                    <a:pt x="209" y="24"/>
                  </a:cubicBezTo>
                  <a:cubicBezTo>
                    <a:pt x="159" y="33"/>
                    <a:pt x="98" y="38"/>
                    <a:pt x="54" y="38"/>
                  </a:cubicBezTo>
                  <a:cubicBezTo>
                    <a:pt x="30" y="38"/>
                    <a:pt x="12" y="37"/>
                    <a:pt x="4" y="34"/>
                  </a:cubicBezTo>
                  <a:cubicBezTo>
                    <a:pt x="3" y="33"/>
                    <a:pt x="2" y="32"/>
                    <a:pt x="0" y="32"/>
                  </a:cubicBezTo>
                  <a:cubicBezTo>
                    <a:pt x="2" y="32"/>
                    <a:pt x="3" y="33"/>
                    <a:pt x="4" y="34"/>
                  </a:cubicBezTo>
                  <a:cubicBezTo>
                    <a:pt x="12" y="37"/>
                    <a:pt x="31" y="38"/>
                    <a:pt x="54" y="38"/>
                  </a:cubicBezTo>
                  <a:cubicBezTo>
                    <a:pt x="98" y="38"/>
                    <a:pt x="159" y="33"/>
                    <a:pt x="209" y="25"/>
                  </a:cubicBezTo>
                  <a:cubicBezTo>
                    <a:pt x="232" y="21"/>
                    <a:pt x="238" y="11"/>
                    <a:pt x="236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is1íďé"/>
            <p:cNvSpPr/>
            <p:nvPr/>
          </p:nvSpPr>
          <p:spPr bwMode="auto">
            <a:xfrm>
              <a:off x="8551864" y="4975226"/>
              <a:ext cx="366713" cy="92075"/>
            </a:xfrm>
            <a:custGeom>
              <a:avLst/>
              <a:gdLst>
                <a:gd name="T0" fmla="*/ 2 w 270"/>
                <a:gd name="T1" fmla="*/ 0 h 68"/>
                <a:gd name="T2" fmla="*/ 0 w 270"/>
                <a:gd name="T3" fmla="*/ 0 h 68"/>
                <a:gd name="T4" fmla="*/ 32 w 270"/>
                <a:gd name="T5" fmla="*/ 62 h 68"/>
                <a:gd name="T6" fmla="*/ 36 w 270"/>
                <a:gd name="T7" fmla="*/ 64 h 68"/>
                <a:gd name="T8" fmla="*/ 86 w 270"/>
                <a:gd name="T9" fmla="*/ 68 h 68"/>
                <a:gd name="T10" fmla="*/ 241 w 270"/>
                <a:gd name="T11" fmla="*/ 54 h 68"/>
                <a:gd name="T12" fmla="*/ 268 w 270"/>
                <a:gd name="T13" fmla="*/ 30 h 68"/>
                <a:gd name="T14" fmla="*/ 241 w 270"/>
                <a:gd name="T15" fmla="*/ 46 h 68"/>
                <a:gd name="T16" fmla="*/ 86 w 270"/>
                <a:gd name="T17" fmla="*/ 60 h 68"/>
                <a:gd name="T18" fmla="*/ 36 w 270"/>
                <a:gd name="T19" fmla="*/ 55 h 68"/>
                <a:gd name="T20" fmla="*/ 2 w 270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0" h="68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49"/>
                    <a:pt x="32" y="62"/>
                  </a:cubicBezTo>
                  <a:cubicBezTo>
                    <a:pt x="34" y="62"/>
                    <a:pt x="35" y="63"/>
                    <a:pt x="36" y="64"/>
                  </a:cubicBezTo>
                  <a:cubicBezTo>
                    <a:pt x="44" y="67"/>
                    <a:pt x="62" y="68"/>
                    <a:pt x="86" y="68"/>
                  </a:cubicBezTo>
                  <a:cubicBezTo>
                    <a:pt x="130" y="68"/>
                    <a:pt x="191" y="63"/>
                    <a:pt x="241" y="54"/>
                  </a:cubicBezTo>
                  <a:cubicBezTo>
                    <a:pt x="264" y="51"/>
                    <a:pt x="270" y="41"/>
                    <a:pt x="268" y="30"/>
                  </a:cubicBezTo>
                  <a:cubicBezTo>
                    <a:pt x="266" y="37"/>
                    <a:pt x="258" y="43"/>
                    <a:pt x="241" y="46"/>
                  </a:cubicBezTo>
                  <a:cubicBezTo>
                    <a:pt x="191" y="55"/>
                    <a:pt x="130" y="60"/>
                    <a:pt x="86" y="60"/>
                  </a:cubicBezTo>
                  <a:cubicBezTo>
                    <a:pt x="63" y="60"/>
                    <a:pt x="44" y="58"/>
                    <a:pt x="36" y="55"/>
                  </a:cubicBezTo>
                  <a:cubicBezTo>
                    <a:pt x="19" y="48"/>
                    <a:pt x="7" y="15"/>
                    <a:pt x="2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ïšlïḑê"/>
            <p:cNvSpPr/>
            <p:nvPr/>
          </p:nvSpPr>
          <p:spPr bwMode="auto">
            <a:xfrm>
              <a:off x="7621589" y="2682876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$ľíďê"/>
            <p:cNvSpPr/>
            <p:nvPr/>
          </p:nvSpPr>
          <p:spPr bwMode="auto">
            <a:xfrm>
              <a:off x="7029451" y="2530476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íşḻîḑe"/>
            <p:cNvSpPr/>
            <p:nvPr/>
          </p:nvSpPr>
          <p:spPr bwMode="auto">
            <a:xfrm>
              <a:off x="6378576" y="2535238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iŝľiḑê"/>
            <p:cNvSpPr/>
            <p:nvPr/>
          </p:nvSpPr>
          <p:spPr bwMode="auto">
            <a:xfrm>
              <a:off x="6167439" y="2682876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iSľíďe"/>
            <p:cNvSpPr/>
            <p:nvPr/>
          </p:nvSpPr>
          <p:spPr bwMode="auto">
            <a:xfrm>
              <a:off x="5808664" y="2732088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ṥļíḍé"/>
            <p:cNvSpPr/>
            <p:nvPr/>
          </p:nvSpPr>
          <p:spPr bwMode="auto">
            <a:xfrm>
              <a:off x="5664201" y="2292351"/>
              <a:ext cx="1109663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îṥļïḋè"/>
            <p:cNvSpPr/>
            <p:nvPr/>
          </p:nvSpPr>
          <p:spPr bwMode="auto">
            <a:xfrm>
              <a:off x="5826126" y="1782763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ŝ1íḑe"/>
            <p:cNvSpPr/>
            <p:nvPr/>
          </p:nvSpPr>
          <p:spPr bwMode="auto">
            <a:xfrm>
              <a:off x="6135689" y="1782763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iṡļïḋe"/>
            <p:cNvSpPr/>
            <p:nvPr/>
          </p:nvSpPr>
          <p:spPr bwMode="auto">
            <a:xfrm>
              <a:off x="6313489" y="1555751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ŝlíḑé"/>
            <p:cNvSpPr/>
            <p:nvPr/>
          </p:nvSpPr>
          <p:spPr bwMode="auto">
            <a:xfrm>
              <a:off x="6770689" y="1804988"/>
              <a:ext cx="1109663" cy="11096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ṧlíḑè"/>
            <p:cNvSpPr/>
            <p:nvPr/>
          </p:nvSpPr>
          <p:spPr bwMode="auto">
            <a:xfrm>
              <a:off x="7832726" y="2292351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íšļíďe"/>
            <p:cNvSpPr/>
            <p:nvPr/>
          </p:nvSpPr>
          <p:spPr bwMode="auto">
            <a:xfrm>
              <a:off x="7512051" y="2016126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îsľiḓê"/>
            <p:cNvSpPr/>
            <p:nvPr/>
          </p:nvSpPr>
          <p:spPr bwMode="auto">
            <a:xfrm>
              <a:off x="7305676" y="1739901"/>
              <a:ext cx="1112838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ŝľíḋé"/>
            <p:cNvSpPr/>
            <p:nvPr/>
          </p:nvSpPr>
          <p:spPr bwMode="auto">
            <a:xfrm>
              <a:off x="6915151" y="1322388"/>
              <a:ext cx="1112838" cy="11096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šlídé"/>
            <p:cNvSpPr/>
            <p:nvPr/>
          </p:nvSpPr>
          <p:spPr bwMode="auto">
            <a:xfrm>
              <a:off x="7643814" y="1782763"/>
              <a:ext cx="1111250" cy="11112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íṡḻïḍè"/>
            <p:cNvSpPr/>
            <p:nvPr/>
          </p:nvSpPr>
          <p:spPr bwMode="auto">
            <a:xfrm>
              <a:off x="7899401" y="2355851"/>
              <a:ext cx="831850" cy="258763"/>
            </a:xfrm>
            <a:custGeom>
              <a:avLst/>
              <a:gdLst>
                <a:gd name="T0" fmla="*/ 369 w 611"/>
                <a:gd name="T1" fmla="*/ 0 h 190"/>
                <a:gd name="T2" fmla="*/ 0 w 611"/>
                <a:gd name="T3" fmla="*/ 190 h 190"/>
                <a:gd name="T4" fmla="*/ 611 w 611"/>
                <a:gd name="T5" fmla="*/ 51 h 190"/>
                <a:gd name="T6" fmla="*/ 369 w 611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190">
                  <a:moveTo>
                    <a:pt x="369" y="0"/>
                  </a:moveTo>
                  <a:cubicBezTo>
                    <a:pt x="249" y="0"/>
                    <a:pt x="108" y="40"/>
                    <a:pt x="0" y="190"/>
                  </a:cubicBezTo>
                  <a:cubicBezTo>
                    <a:pt x="611" y="51"/>
                    <a:pt x="611" y="51"/>
                    <a:pt x="611" y="51"/>
                  </a:cubicBezTo>
                  <a:cubicBezTo>
                    <a:pt x="611" y="51"/>
                    <a:pt x="504" y="0"/>
                    <a:pt x="369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i$lîdé"/>
            <p:cNvSpPr/>
            <p:nvPr/>
          </p:nvSpPr>
          <p:spPr bwMode="auto">
            <a:xfrm>
              <a:off x="6686551" y="2182813"/>
              <a:ext cx="112713" cy="252413"/>
            </a:xfrm>
            <a:custGeom>
              <a:avLst/>
              <a:gdLst>
                <a:gd name="T0" fmla="*/ 83 w 83"/>
                <a:gd name="T1" fmla="*/ 0 h 186"/>
                <a:gd name="T2" fmla="*/ 0 w 83"/>
                <a:gd name="T3" fmla="*/ 186 h 186"/>
                <a:gd name="T4" fmla="*/ 62 w 83"/>
                <a:gd name="T5" fmla="*/ 140 h 186"/>
                <a:gd name="T6" fmla="*/ 62 w 83"/>
                <a:gd name="T7" fmla="*/ 131 h 186"/>
                <a:gd name="T8" fmla="*/ 83 w 83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86">
                  <a:moveTo>
                    <a:pt x="83" y="0"/>
                  </a:moveTo>
                  <a:cubicBezTo>
                    <a:pt x="46" y="48"/>
                    <a:pt x="16" y="109"/>
                    <a:pt x="0" y="186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2" y="137"/>
                    <a:pt x="62" y="134"/>
                    <a:pt x="62" y="131"/>
                  </a:cubicBezTo>
                  <a:cubicBezTo>
                    <a:pt x="62" y="85"/>
                    <a:pt x="69" y="41"/>
                    <a:pt x="8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ŝľîḍe"/>
            <p:cNvSpPr/>
            <p:nvPr/>
          </p:nvSpPr>
          <p:spPr bwMode="auto">
            <a:xfrm>
              <a:off x="6770689" y="2049463"/>
              <a:ext cx="242888" cy="323850"/>
            </a:xfrm>
            <a:custGeom>
              <a:avLst/>
              <a:gdLst>
                <a:gd name="T0" fmla="*/ 127 w 179"/>
                <a:gd name="T1" fmla="*/ 0 h 238"/>
                <a:gd name="T2" fmla="*/ 21 w 179"/>
                <a:gd name="T3" fmla="*/ 98 h 238"/>
                <a:gd name="T4" fmla="*/ 0 w 179"/>
                <a:gd name="T5" fmla="*/ 229 h 238"/>
                <a:gd name="T6" fmla="*/ 0 w 179"/>
                <a:gd name="T7" fmla="*/ 238 h 238"/>
                <a:gd name="T8" fmla="*/ 179 w 179"/>
                <a:gd name="T9" fmla="*/ 105 h 238"/>
                <a:gd name="T10" fmla="*/ 127 w 179"/>
                <a:gd name="T1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38">
                  <a:moveTo>
                    <a:pt x="127" y="0"/>
                  </a:moveTo>
                  <a:cubicBezTo>
                    <a:pt x="89" y="25"/>
                    <a:pt x="52" y="57"/>
                    <a:pt x="21" y="98"/>
                  </a:cubicBezTo>
                  <a:cubicBezTo>
                    <a:pt x="7" y="139"/>
                    <a:pt x="0" y="183"/>
                    <a:pt x="0" y="229"/>
                  </a:cubicBezTo>
                  <a:cubicBezTo>
                    <a:pt x="0" y="232"/>
                    <a:pt x="0" y="235"/>
                    <a:pt x="0" y="238"/>
                  </a:cubicBezTo>
                  <a:cubicBezTo>
                    <a:pt x="179" y="105"/>
                    <a:pt x="179" y="105"/>
                    <a:pt x="179" y="105"/>
                  </a:cubicBezTo>
                  <a:cubicBezTo>
                    <a:pt x="157" y="73"/>
                    <a:pt x="139" y="38"/>
                    <a:pt x="127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î$1íḑê"/>
            <p:cNvSpPr/>
            <p:nvPr/>
          </p:nvSpPr>
          <p:spPr bwMode="auto">
            <a:xfrm>
              <a:off x="6943726" y="1928813"/>
              <a:ext cx="427038" cy="263525"/>
            </a:xfrm>
            <a:custGeom>
              <a:avLst/>
              <a:gdLst>
                <a:gd name="T0" fmla="*/ 310 w 315"/>
                <a:gd name="T1" fmla="*/ 0 h 194"/>
                <a:gd name="T2" fmla="*/ 0 w 315"/>
                <a:gd name="T3" fmla="*/ 89 h 194"/>
                <a:gd name="T4" fmla="*/ 52 w 315"/>
                <a:gd name="T5" fmla="*/ 194 h 194"/>
                <a:gd name="T6" fmla="*/ 315 w 315"/>
                <a:gd name="T7" fmla="*/ 0 h 194"/>
                <a:gd name="T8" fmla="*/ 310 w 315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194">
                  <a:moveTo>
                    <a:pt x="310" y="0"/>
                  </a:moveTo>
                  <a:cubicBezTo>
                    <a:pt x="282" y="0"/>
                    <a:pt x="131" y="4"/>
                    <a:pt x="0" y="89"/>
                  </a:cubicBezTo>
                  <a:cubicBezTo>
                    <a:pt x="12" y="127"/>
                    <a:pt x="30" y="162"/>
                    <a:pt x="52" y="194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5" y="0"/>
                    <a:pt x="313" y="0"/>
                    <a:pt x="31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$ļîďé"/>
            <p:cNvSpPr/>
            <p:nvPr/>
          </p:nvSpPr>
          <p:spPr bwMode="auto">
            <a:xfrm>
              <a:off x="5827714" y="3248026"/>
              <a:ext cx="9525" cy="6350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5 h 5"/>
                <a:gd name="T4" fmla="*/ 7 w 7"/>
                <a:gd name="T5" fmla="*/ 3 h 5"/>
                <a:gd name="T6" fmla="*/ 3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2" y="1"/>
                    <a:pt x="1" y="3"/>
                    <a:pt x="0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isḷïdé"/>
            <p:cNvSpPr/>
            <p:nvPr/>
          </p:nvSpPr>
          <p:spPr bwMode="auto">
            <a:xfrm>
              <a:off x="5832476" y="2997201"/>
              <a:ext cx="827088" cy="254000"/>
            </a:xfrm>
            <a:custGeom>
              <a:avLst/>
              <a:gdLst>
                <a:gd name="T0" fmla="*/ 366 w 608"/>
                <a:gd name="T1" fmla="*/ 0 h 188"/>
                <a:gd name="T2" fmla="*/ 0 w 608"/>
                <a:gd name="T3" fmla="*/ 185 h 188"/>
                <a:gd name="T4" fmla="*/ 4 w 608"/>
                <a:gd name="T5" fmla="*/ 188 h 188"/>
                <a:gd name="T6" fmla="*/ 608 w 608"/>
                <a:gd name="T7" fmla="*/ 50 h 188"/>
                <a:gd name="T8" fmla="*/ 366 w 608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88">
                  <a:moveTo>
                    <a:pt x="366" y="0"/>
                  </a:moveTo>
                  <a:cubicBezTo>
                    <a:pt x="248" y="0"/>
                    <a:pt x="108" y="39"/>
                    <a:pt x="0" y="185"/>
                  </a:cubicBezTo>
                  <a:cubicBezTo>
                    <a:pt x="2" y="186"/>
                    <a:pt x="3" y="187"/>
                    <a:pt x="4" y="188"/>
                  </a:cubicBezTo>
                  <a:cubicBezTo>
                    <a:pt x="608" y="50"/>
                    <a:pt x="608" y="50"/>
                    <a:pt x="608" y="50"/>
                  </a:cubicBezTo>
                  <a:cubicBezTo>
                    <a:pt x="608" y="50"/>
                    <a:pt x="501" y="0"/>
                    <a:pt x="366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iṥḷïdè"/>
            <p:cNvSpPr/>
            <p:nvPr/>
          </p:nvSpPr>
          <p:spPr bwMode="auto">
            <a:xfrm>
              <a:off x="4298951" y="4449763"/>
              <a:ext cx="188913" cy="242888"/>
            </a:xfrm>
            <a:custGeom>
              <a:avLst/>
              <a:gdLst>
                <a:gd name="T0" fmla="*/ 69 w 139"/>
                <a:gd name="T1" fmla="*/ 0 h 179"/>
                <a:gd name="T2" fmla="*/ 59 w 139"/>
                <a:gd name="T3" fmla="*/ 72 h 179"/>
                <a:gd name="T4" fmla="*/ 11 w 139"/>
                <a:gd name="T5" fmla="*/ 179 h 179"/>
                <a:gd name="T6" fmla="*/ 99 w 139"/>
                <a:gd name="T7" fmla="*/ 97 h 179"/>
                <a:gd name="T8" fmla="*/ 69 w 13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79">
                  <a:moveTo>
                    <a:pt x="69" y="0"/>
                  </a:moveTo>
                  <a:cubicBezTo>
                    <a:pt x="69" y="0"/>
                    <a:pt x="91" y="28"/>
                    <a:pt x="59" y="72"/>
                  </a:cubicBezTo>
                  <a:cubicBezTo>
                    <a:pt x="27" y="115"/>
                    <a:pt x="0" y="152"/>
                    <a:pt x="11" y="179"/>
                  </a:cubicBezTo>
                  <a:cubicBezTo>
                    <a:pt x="11" y="179"/>
                    <a:pt x="59" y="98"/>
                    <a:pt x="99" y="97"/>
                  </a:cubicBezTo>
                  <a:cubicBezTo>
                    <a:pt x="139" y="96"/>
                    <a:pt x="113" y="48"/>
                    <a:pt x="69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ïsḷïďè"/>
            <p:cNvSpPr/>
            <p:nvPr/>
          </p:nvSpPr>
          <p:spPr bwMode="auto">
            <a:xfrm>
              <a:off x="4376739" y="4449763"/>
              <a:ext cx="100013" cy="163513"/>
            </a:xfrm>
            <a:custGeom>
              <a:avLst/>
              <a:gdLst>
                <a:gd name="T0" fmla="*/ 36 w 74"/>
                <a:gd name="T1" fmla="*/ 29 h 120"/>
                <a:gd name="T2" fmla="*/ 42 w 74"/>
                <a:gd name="T3" fmla="*/ 97 h 120"/>
                <a:gd name="T4" fmla="*/ 0 w 74"/>
                <a:gd name="T5" fmla="*/ 120 h 120"/>
                <a:gd name="T6" fmla="*/ 1 w 74"/>
                <a:gd name="T7" fmla="*/ 120 h 120"/>
                <a:gd name="T8" fmla="*/ 42 w 74"/>
                <a:gd name="T9" fmla="*/ 97 h 120"/>
                <a:gd name="T10" fmla="*/ 36 w 74"/>
                <a:gd name="T11" fmla="*/ 29 h 120"/>
                <a:gd name="T12" fmla="*/ 17 w 74"/>
                <a:gd name="T13" fmla="*/ 8 h 120"/>
                <a:gd name="T14" fmla="*/ 17 w 74"/>
                <a:gd name="T15" fmla="*/ 9 h 120"/>
                <a:gd name="T16" fmla="*/ 17 w 74"/>
                <a:gd name="T17" fmla="*/ 9 h 120"/>
                <a:gd name="T18" fmla="*/ 17 w 74"/>
                <a:gd name="T19" fmla="*/ 8 h 120"/>
                <a:gd name="T20" fmla="*/ 13 w 74"/>
                <a:gd name="T21" fmla="*/ 1 h 120"/>
                <a:gd name="T22" fmla="*/ 13 w 74"/>
                <a:gd name="T23" fmla="*/ 1 h 120"/>
                <a:gd name="T24" fmla="*/ 13 w 74"/>
                <a:gd name="T25" fmla="*/ 1 h 120"/>
                <a:gd name="T26" fmla="*/ 13 w 74"/>
                <a:gd name="T27" fmla="*/ 0 h 120"/>
                <a:gd name="T28" fmla="*/ 13 w 74"/>
                <a:gd name="T29" fmla="*/ 0 h 120"/>
                <a:gd name="T30" fmla="*/ 13 w 74"/>
                <a:gd name="T31" fmla="*/ 0 h 120"/>
                <a:gd name="T32" fmla="*/ 12 w 74"/>
                <a:gd name="T33" fmla="*/ 0 h 120"/>
                <a:gd name="T34" fmla="*/ 14 w 74"/>
                <a:gd name="T35" fmla="*/ 2 h 120"/>
                <a:gd name="T36" fmla="*/ 12 w 74"/>
                <a:gd name="T3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20">
                  <a:moveTo>
                    <a:pt x="36" y="29"/>
                  </a:moveTo>
                  <a:cubicBezTo>
                    <a:pt x="63" y="66"/>
                    <a:pt x="74" y="96"/>
                    <a:pt x="42" y="97"/>
                  </a:cubicBezTo>
                  <a:cubicBezTo>
                    <a:pt x="28" y="98"/>
                    <a:pt x="14" y="107"/>
                    <a:pt x="0" y="120"/>
                  </a:cubicBezTo>
                  <a:cubicBezTo>
                    <a:pt x="0" y="120"/>
                    <a:pt x="1" y="120"/>
                    <a:pt x="1" y="120"/>
                  </a:cubicBezTo>
                  <a:cubicBezTo>
                    <a:pt x="14" y="107"/>
                    <a:pt x="29" y="98"/>
                    <a:pt x="42" y="97"/>
                  </a:cubicBezTo>
                  <a:cubicBezTo>
                    <a:pt x="74" y="96"/>
                    <a:pt x="63" y="66"/>
                    <a:pt x="36" y="29"/>
                  </a:cubicBezTo>
                  <a:moveTo>
                    <a:pt x="17" y="8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4" y="2"/>
                  </a:cubicBezTo>
                  <a:cubicBezTo>
                    <a:pt x="13" y="1"/>
                    <a:pt x="12" y="0"/>
                    <a:pt x="1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išľiḑê"/>
            <p:cNvSpPr/>
            <p:nvPr/>
          </p:nvSpPr>
          <p:spPr bwMode="auto">
            <a:xfrm>
              <a:off x="4343401" y="4613276"/>
              <a:ext cx="33338" cy="36513"/>
            </a:xfrm>
            <a:custGeom>
              <a:avLst/>
              <a:gdLst>
                <a:gd name="T0" fmla="*/ 25 w 25"/>
                <a:gd name="T1" fmla="*/ 0 h 27"/>
                <a:gd name="T2" fmla="*/ 24 w 25"/>
                <a:gd name="T3" fmla="*/ 0 h 27"/>
                <a:gd name="T4" fmla="*/ 0 w 25"/>
                <a:gd name="T5" fmla="*/ 27 h 27"/>
                <a:gd name="T6" fmla="*/ 0 w 25"/>
                <a:gd name="T7" fmla="*/ 27 h 27"/>
                <a:gd name="T8" fmla="*/ 25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5" y="0"/>
                  </a:moveTo>
                  <a:cubicBezTo>
                    <a:pt x="25" y="0"/>
                    <a:pt x="24" y="0"/>
                    <a:pt x="24" y="0"/>
                  </a:cubicBezTo>
                  <a:cubicBezTo>
                    <a:pt x="15" y="8"/>
                    <a:pt x="7" y="18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18"/>
                    <a:pt x="16" y="8"/>
                    <a:pt x="25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îSḷïďe"/>
            <p:cNvSpPr/>
            <p:nvPr/>
          </p:nvSpPr>
          <p:spPr bwMode="auto">
            <a:xfrm>
              <a:off x="4338639" y="4449763"/>
              <a:ext cx="141288" cy="201613"/>
            </a:xfrm>
            <a:custGeom>
              <a:avLst/>
              <a:gdLst>
                <a:gd name="T0" fmla="*/ 40 w 104"/>
                <a:gd name="T1" fmla="*/ 0 h 148"/>
                <a:gd name="T2" fmla="*/ 40 w 104"/>
                <a:gd name="T3" fmla="*/ 0 h 148"/>
                <a:gd name="T4" fmla="*/ 42 w 104"/>
                <a:gd name="T5" fmla="*/ 2 h 148"/>
                <a:gd name="T6" fmla="*/ 45 w 104"/>
                <a:gd name="T7" fmla="*/ 8 h 148"/>
                <a:gd name="T8" fmla="*/ 45 w 104"/>
                <a:gd name="T9" fmla="*/ 9 h 148"/>
                <a:gd name="T10" fmla="*/ 67 w 104"/>
                <a:gd name="T11" fmla="*/ 97 h 148"/>
                <a:gd name="T12" fmla="*/ 0 w 104"/>
                <a:gd name="T13" fmla="*/ 148 h 148"/>
                <a:gd name="T14" fmla="*/ 4 w 104"/>
                <a:gd name="T15" fmla="*/ 147 h 148"/>
                <a:gd name="T16" fmla="*/ 28 w 104"/>
                <a:gd name="T17" fmla="*/ 120 h 148"/>
                <a:gd name="T18" fmla="*/ 70 w 104"/>
                <a:gd name="T19" fmla="*/ 97 h 148"/>
                <a:gd name="T20" fmla="*/ 64 w 104"/>
                <a:gd name="T21" fmla="*/ 29 h 148"/>
                <a:gd name="T22" fmla="*/ 41 w 104"/>
                <a:gd name="T23" fmla="*/ 1 h 148"/>
                <a:gd name="T24" fmla="*/ 41 w 104"/>
                <a:gd name="T25" fmla="*/ 1 h 148"/>
                <a:gd name="T26" fmla="*/ 41 w 104"/>
                <a:gd name="T27" fmla="*/ 0 h 148"/>
                <a:gd name="T28" fmla="*/ 41 w 104"/>
                <a:gd name="T29" fmla="*/ 0 h 148"/>
                <a:gd name="T30" fmla="*/ 40 w 104"/>
                <a:gd name="T31" fmla="*/ 0 h 148"/>
                <a:gd name="T32" fmla="*/ 40 w 104"/>
                <a:gd name="T3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8"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1" y="1"/>
                    <a:pt x="42" y="2"/>
                  </a:cubicBezTo>
                  <a:cubicBezTo>
                    <a:pt x="43" y="4"/>
                    <a:pt x="44" y="6"/>
                    <a:pt x="45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83" y="54"/>
                    <a:pt x="104" y="96"/>
                    <a:pt x="67" y="97"/>
                  </a:cubicBezTo>
                  <a:cubicBezTo>
                    <a:pt x="44" y="98"/>
                    <a:pt x="18" y="125"/>
                    <a:pt x="0" y="148"/>
                  </a:cubicBezTo>
                  <a:cubicBezTo>
                    <a:pt x="1" y="148"/>
                    <a:pt x="3" y="148"/>
                    <a:pt x="4" y="147"/>
                  </a:cubicBezTo>
                  <a:cubicBezTo>
                    <a:pt x="11" y="138"/>
                    <a:pt x="19" y="128"/>
                    <a:pt x="28" y="120"/>
                  </a:cubicBezTo>
                  <a:cubicBezTo>
                    <a:pt x="42" y="107"/>
                    <a:pt x="56" y="98"/>
                    <a:pt x="70" y="97"/>
                  </a:cubicBezTo>
                  <a:cubicBezTo>
                    <a:pt x="102" y="96"/>
                    <a:pt x="91" y="66"/>
                    <a:pt x="64" y="29"/>
                  </a:cubicBezTo>
                  <a:cubicBezTo>
                    <a:pt x="57" y="20"/>
                    <a:pt x="49" y="10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ṩlîḓê"/>
            <p:cNvSpPr/>
            <p:nvPr/>
          </p:nvSpPr>
          <p:spPr bwMode="auto">
            <a:xfrm>
              <a:off x="4441826" y="4484688"/>
              <a:ext cx="6350" cy="39688"/>
            </a:xfrm>
            <a:custGeom>
              <a:avLst/>
              <a:gdLst>
                <a:gd name="T0" fmla="*/ 5 w 5"/>
                <a:gd name="T1" fmla="*/ 10 h 29"/>
                <a:gd name="T2" fmla="*/ 2 w 5"/>
                <a:gd name="T3" fmla="*/ 29 h 29"/>
                <a:gd name="T4" fmla="*/ 0 w 5"/>
                <a:gd name="T5" fmla="*/ 10 h 29"/>
                <a:gd name="T6" fmla="*/ 3 w 5"/>
                <a:gd name="T7" fmla="*/ 5 h 29"/>
                <a:gd name="T8" fmla="*/ 5 w 5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5" y="10"/>
                  </a:moveTo>
                  <a:cubicBezTo>
                    <a:pt x="5" y="21"/>
                    <a:pt x="4" y="29"/>
                    <a:pt x="2" y="29"/>
                  </a:cubicBezTo>
                  <a:cubicBezTo>
                    <a:pt x="1" y="29"/>
                    <a:pt x="0" y="21"/>
                    <a:pt x="0" y="10"/>
                  </a:cubicBezTo>
                  <a:cubicBezTo>
                    <a:pt x="0" y="0"/>
                    <a:pt x="1" y="5"/>
                    <a:pt x="3" y="5"/>
                  </a:cubicBezTo>
                  <a:cubicBezTo>
                    <a:pt x="4" y="5"/>
                    <a:pt x="5" y="0"/>
                    <a:pt x="5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ïṩļîḍê"/>
            <p:cNvSpPr/>
            <p:nvPr/>
          </p:nvSpPr>
          <p:spPr bwMode="auto">
            <a:xfrm>
              <a:off x="4443414" y="4503738"/>
              <a:ext cx="36513" cy="22225"/>
            </a:xfrm>
            <a:custGeom>
              <a:avLst/>
              <a:gdLst>
                <a:gd name="T0" fmla="*/ 18 w 27"/>
                <a:gd name="T1" fmla="*/ 9 h 17"/>
                <a:gd name="T2" fmla="*/ 1 w 27"/>
                <a:gd name="T3" fmla="*/ 16 h 17"/>
                <a:gd name="T4" fmla="*/ 16 w 27"/>
                <a:gd name="T5" fmla="*/ 5 h 17"/>
                <a:gd name="T6" fmla="*/ 22 w 27"/>
                <a:gd name="T7" fmla="*/ 5 h 17"/>
                <a:gd name="T8" fmla="*/ 18 w 2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18" y="9"/>
                  </a:moveTo>
                  <a:cubicBezTo>
                    <a:pt x="9" y="14"/>
                    <a:pt x="1" y="17"/>
                    <a:pt x="1" y="16"/>
                  </a:cubicBezTo>
                  <a:cubicBezTo>
                    <a:pt x="0" y="15"/>
                    <a:pt x="7" y="10"/>
                    <a:pt x="16" y="5"/>
                  </a:cubicBezTo>
                  <a:cubicBezTo>
                    <a:pt x="24" y="0"/>
                    <a:pt x="21" y="4"/>
                    <a:pt x="22" y="5"/>
                  </a:cubicBezTo>
                  <a:cubicBezTo>
                    <a:pt x="22" y="6"/>
                    <a:pt x="27" y="5"/>
                    <a:pt x="18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íṧ1îḑè"/>
            <p:cNvSpPr/>
            <p:nvPr/>
          </p:nvSpPr>
          <p:spPr bwMode="auto">
            <a:xfrm>
              <a:off x="4140201" y="4449763"/>
              <a:ext cx="188913" cy="242888"/>
            </a:xfrm>
            <a:custGeom>
              <a:avLst/>
              <a:gdLst>
                <a:gd name="T0" fmla="*/ 69 w 138"/>
                <a:gd name="T1" fmla="*/ 0 h 179"/>
                <a:gd name="T2" fmla="*/ 79 w 138"/>
                <a:gd name="T3" fmla="*/ 72 h 179"/>
                <a:gd name="T4" fmla="*/ 127 w 138"/>
                <a:gd name="T5" fmla="*/ 179 h 179"/>
                <a:gd name="T6" fmla="*/ 39 w 138"/>
                <a:gd name="T7" fmla="*/ 97 h 179"/>
                <a:gd name="T8" fmla="*/ 69 w 138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9" y="0"/>
                  </a:moveTo>
                  <a:cubicBezTo>
                    <a:pt x="69" y="0"/>
                    <a:pt x="47" y="28"/>
                    <a:pt x="79" y="72"/>
                  </a:cubicBezTo>
                  <a:cubicBezTo>
                    <a:pt x="111" y="115"/>
                    <a:pt x="138" y="152"/>
                    <a:pt x="127" y="179"/>
                  </a:cubicBezTo>
                  <a:cubicBezTo>
                    <a:pt x="127" y="179"/>
                    <a:pt x="79" y="98"/>
                    <a:pt x="39" y="97"/>
                  </a:cubicBezTo>
                  <a:cubicBezTo>
                    <a:pt x="0" y="96"/>
                    <a:pt x="26" y="48"/>
                    <a:pt x="69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íśľiḍe"/>
            <p:cNvSpPr/>
            <p:nvPr/>
          </p:nvSpPr>
          <p:spPr bwMode="auto">
            <a:xfrm>
              <a:off x="4151314" y="4449763"/>
              <a:ext cx="112713" cy="176213"/>
            </a:xfrm>
            <a:custGeom>
              <a:avLst/>
              <a:gdLst>
                <a:gd name="T0" fmla="*/ 37 w 83"/>
                <a:gd name="T1" fmla="*/ 29 h 130"/>
                <a:gd name="T2" fmla="*/ 31 w 83"/>
                <a:gd name="T3" fmla="*/ 97 h 130"/>
                <a:gd name="T4" fmla="*/ 83 w 83"/>
                <a:gd name="T5" fmla="*/ 130 h 130"/>
                <a:gd name="T6" fmla="*/ 83 w 83"/>
                <a:gd name="T7" fmla="*/ 130 h 130"/>
                <a:gd name="T8" fmla="*/ 31 w 83"/>
                <a:gd name="T9" fmla="*/ 97 h 130"/>
                <a:gd name="T10" fmla="*/ 37 w 83"/>
                <a:gd name="T11" fmla="*/ 29 h 130"/>
                <a:gd name="T12" fmla="*/ 57 w 83"/>
                <a:gd name="T13" fmla="*/ 8 h 130"/>
                <a:gd name="T14" fmla="*/ 57 w 83"/>
                <a:gd name="T15" fmla="*/ 9 h 130"/>
                <a:gd name="T16" fmla="*/ 57 w 83"/>
                <a:gd name="T17" fmla="*/ 9 h 130"/>
                <a:gd name="T18" fmla="*/ 57 w 83"/>
                <a:gd name="T19" fmla="*/ 8 h 130"/>
                <a:gd name="T20" fmla="*/ 61 w 83"/>
                <a:gd name="T21" fmla="*/ 0 h 130"/>
                <a:gd name="T22" fmla="*/ 60 w 83"/>
                <a:gd name="T23" fmla="*/ 1 h 130"/>
                <a:gd name="T24" fmla="*/ 61 w 83"/>
                <a:gd name="T25" fmla="*/ 0 h 130"/>
                <a:gd name="T26" fmla="*/ 61 w 83"/>
                <a:gd name="T27" fmla="*/ 0 h 130"/>
                <a:gd name="T28" fmla="*/ 59 w 83"/>
                <a:gd name="T29" fmla="*/ 2 h 130"/>
                <a:gd name="T30" fmla="*/ 61 w 83"/>
                <a:gd name="T3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30">
                  <a:moveTo>
                    <a:pt x="37" y="29"/>
                  </a:moveTo>
                  <a:cubicBezTo>
                    <a:pt x="10" y="66"/>
                    <a:pt x="0" y="96"/>
                    <a:pt x="31" y="97"/>
                  </a:cubicBezTo>
                  <a:cubicBezTo>
                    <a:pt x="48" y="98"/>
                    <a:pt x="67" y="113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67" y="113"/>
                    <a:pt x="48" y="98"/>
                    <a:pt x="31" y="97"/>
                  </a:cubicBezTo>
                  <a:cubicBezTo>
                    <a:pt x="0" y="96"/>
                    <a:pt x="10" y="66"/>
                    <a:pt x="37" y="29"/>
                  </a:cubicBezTo>
                  <a:moveTo>
                    <a:pt x="57" y="8"/>
                  </a:move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8"/>
                  </a:cubicBezTo>
                  <a:moveTo>
                    <a:pt x="61" y="0"/>
                  </a:moveTo>
                  <a:cubicBezTo>
                    <a:pt x="60" y="0"/>
                    <a:pt x="60" y="1"/>
                    <a:pt x="60" y="1"/>
                  </a:cubicBezTo>
                  <a:cubicBezTo>
                    <a:pt x="60" y="1"/>
                    <a:pt x="60" y="0"/>
                    <a:pt x="61" y="0"/>
                  </a:cubicBezTo>
                  <a:moveTo>
                    <a:pt x="61" y="0"/>
                  </a:moveTo>
                  <a:cubicBezTo>
                    <a:pt x="61" y="0"/>
                    <a:pt x="60" y="1"/>
                    <a:pt x="59" y="2"/>
                  </a:cubicBezTo>
                  <a:cubicBezTo>
                    <a:pt x="60" y="1"/>
                    <a:pt x="61" y="1"/>
                    <a:pt x="6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iṧļïḍe"/>
            <p:cNvSpPr/>
            <p:nvPr/>
          </p:nvSpPr>
          <p:spPr bwMode="auto">
            <a:xfrm>
              <a:off x="4264026" y="4625976"/>
              <a:ext cx="33338" cy="41275"/>
            </a:xfrm>
            <a:custGeom>
              <a:avLst/>
              <a:gdLst>
                <a:gd name="T0" fmla="*/ 0 w 24"/>
                <a:gd name="T1" fmla="*/ 0 h 30"/>
                <a:gd name="T2" fmla="*/ 0 w 24"/>
                <a:gd name="T3" fmla="*/ 0 h 30"/>
                <a:gd name="T4" fmla="*/ 24 w 24"/>
                <a:gd name="T5" fmla="*/ 30 h 30"/>
                <a:gd name="T6" fmla="*/ 24 w 24"/>
                <a:gd name="T7" fmla="*/ 30 h 30"/>
                <a:gd name="T8" fmla="*/ 0 w 2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0"/>
                    <a:pt x="17" y="2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8" y="21"/>
                    <a:pt x="9" y="10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ïsļîdé"/>
            <p:cNvSpPr/>
            <p:nvPr/>
          </p:nvSpPr>
          <p:spPr bwMode="auto">
            <a:xfrm>
              <a:off x="4149726" y="4449763"/>
              <a:ext cx="150813" cy="217488"/>
            </a:xfrm>
            <a:custGeom>
              <a:avLst/>
              <a:gdLst>
                <a:gd name="T0" fmla="*/ 63 w 111"/>
                <a:gd name="T1" fmla="*/ 0 h 160"/>
                <a:gd name="T2" fmla="*/ 63 w 111"/>
                <a:gd name="T3" fmla="*/ 0 h 160"/>
                <a:gd name="T4" fmla="*/ 63 w 111"/>
                <a:gd name="T5" fmla="*/ 0 h 160"/>
                <a:gd name="T6" fmla="*/ 62 w 111"/>
                <a:gd name="T7" fmla="*/ 1 h 160"/>
                <a:gd name="T8" fmla="*/ 39 w 111"/>
                <a:gd name="T9" fmla="*/ 29 h 160"/>
                <a:gd name="T10" fmla="*/ 33 w 111"/>
                <a:gd name="T11" fmla="*/ 97 h 160"/>
                <a:gd name="T12" fmla="*/ 85 w 111"/>
                <a:gd name="T13" fmla="*/ 130 h 160"/>
                <a:gd name="T14" fmla="*/ 109 w 111"/>
                <a:gd name="T15" fmla="*/ 160 h 160"/>
                <a:gd name="T16" fmla="*/ 109 w 111"/>
                <a:gd name="T17" fmla="*/ 160 h 160"/>
                <a:gd name="T18" fmla="*/ 111 w 111"/>
                <a:gd name="T19" fmla="*/ 159 h 160"/>
                <a:gd name="T20" fmla="*/ 37 w 111"/>
                <a:gd name="T21" fmla="*/ 97 h 160"/>
                <a:gd name="T22" fmla="*/ 59 w 111"/>
                <a:gd name="T23" fmla="*/ 9 h 160"/>
                <a:gd name="T24" fmla="*/ 59 w 111"/>
                <a:gd name="T25" fmla="*/ 8 h 160"/>
                <a:gd name="T26" fmla="*/ 61 w 111"/>
                <a:gd name="T27" fmla="*/ 2 h 160"/>
                <a:gd name="T28" fmla="*/ 63 w 111"/>
                <a:gd name="T29" fmla="*/ 0 h 160"/>
                <a:gd name="T30" fmla="*/ 63 w 111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160"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2" y="0"/>
                    <a:pt x="62" y="1"/>
                    <a:pt x="62" y="1"/>
                  </a:cubicBezTo>
                  <a:cubicBezTo>
                    <a:pt x="54" y="10"/>
                    <a:pt x="46" y="20"/>
                    <a:pt x="39" y="29"/>
                  </a:cubicBezTo>
                  <a:cubicBezTo>
                    <a:pt x="12" y="66"/>
                    <a:pt x="2" y="96"/>
                    <a:pt x="33" y="97"/>
                  </a:cubicBezTo>
                  <a:cubicBezTo>
                    <a:pt x="50" y="98"/>
                    <a:pt x="69" y="113"/>
                    <a:pt x="85" y="130"/>
                  </a:cubicBezTo>
                  <a:cubicBezTo>
                    <a:pt x="94" y="140"/>
                    <a:pt x="103" y="151"/>
                    <a:pt x="109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0" y="160"/>
                    <a:pt x="110" y="159"/>
                    <a:pt x="111" y="159"/>
                  </a:cubicBezTo>
                  <a:cubicBezTo>
                    <a:pt x="94" y="135"/>
                    <a:pt x="63" y="98"/>
                    <a:pt x="37" y="97"/>
                  </a:cubicBezTo>
                  <a:cubicBezTo>
                    <a:pt x="0" y="96"/>
                    <a:pt x="20" y="54"/>
                    <a:pt x="59" y="9"/>
                  </a:cubicBezTo>
                  <a:cubicBezTo>
                    <a:pt x="59" y="9"/>
                    <a:pt x="59" y="9"/>
                    <a:pt x="59" y="8"/>
                  </a:cubicBezTo>
                  <a:cubicBezTo>
                    <a:pt x="59" y="6"/>
                    <a:pt x="60" y="4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i$ľïdè"/>
            <p:cNvSpPr/>
            <p:nvPr/>
          </p:nvSpPr>
          <p:spPr bwMode="auto">
            <a:xfrm>
              <a:off x="4178301" y="4484688"/>
              <a:ext cx="7938" cy="39688"/>
            </a:xfrm>
            <a:custGeom>
              <a:avLst/>
              <a:gdLst>
                <a:gd name="T0" fmla="*/ 0 w 5"/>
                <a:gd name="T1" fmla="*/ 10 h 29"/>
                <a:gd name="T2" fmla="*/ 3 w 5"/>
                <a:gd name="T3" fmla="*/ 29 h 29"/>
                <a:gd name="T4" fmla="*/ 5 w 5"/>
                <a:gd name="T5" fmla="*/ 10 h 29"/>
                <a:gd name="T6" fmla="*/ 2 w 5"/>
                <a:gd name="T7" fmla="*/ 5 h 29"/>
                <a:gd name="T8" fmla="*/ 0 w 5"/>
                <a:gd name="T9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0" y="10"/>
                  </a:moveTo>
                  <a:cubicBezTo>
                    <a:pt x="0" y="21"/>
                    <a:pt x="1" y="29"/>
                    <a:pt x="3" y="29"/>
                  </a:cubicBezTo>
                  <a:cubicBezTo>
                    <a:pt x="4" y="29"/>
                    <a:pt x="5" y="21"/>
                    <a:pt x="5" y="10"/>
                  </a:cubicBezTo>
                  <a:cubicBezTo>
                    <a:pt x="5" y="0"/>
                    <a:pt x="4" y="5"/>
                    <a:pt x="2" y="5"/>
                  </a:cubicBezTo>
                  <a:cubicBezTo>
                    <a:pt x="1" y="5"/>
                    <a:pt x="0" y="0"/>
                    <a:pt x="0" y="10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ïṩľíďê"/>
            <p:cNvSpPr/>
            <p:nvPr/>
          </p:nvSpPr>
          <p:spPr bwMode="auto">
            <a:xfrm>
              <a:off x="4148139" y="4503738"/>
              <a:ext cx="36513" cy="22225"/>
            </a:xfrm>
            <a:custGeom>
              <a:avLst/>
              <a:gdLst>
                <a:gd name="T0" fmla="*/ 9 w 27"/>
                <a:gd name="T1" fmla="*/ 9 h 17"/>
                <a:gd name="T2" fmla="*/ 26 w 27"/>
                <a:gd name="T3" fmla="*/ 16 h 17"/>
                <a:gd name="T4" fmla="*/ 12 w 27"/>
                <a:gd name="T5" fmla="*/ 5 h 17"/>
                <a:gd name="T6" fmla="*/ 6 w 27"/>
                <a:gd name="T7" fmla="*/ 5 h 17"/>
                <a:gd name="T8" fmla="*/ 9 w 2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9" y="9"/>
                  </a:moveTo>
                  <a:cubicBezTo>
                    <a:pt x="18" y="14"/>
                    <a:pt x="26" y="17"/>
                    <a:pt x="26" y="16"/>
                  </a:cubicBezTo>
                  <a:cubicBezTo>
                    <a:pt x="27" y="15"/>
                    <a:pt x="20" y="10"/>
                    <a:pt x="12" y="5"/>
                  </a:cubicBezTo>
                  <a:cubicBezTo>
                    <a:pt x="3" y="0"/>
                    <a:pt x="6" y="4"/>
                    <a:pt x="6" y="5"/>
                  </a:cubicBezTo>
                  <a:cubicBezTo>
                    <a:pt x="5" y="6"/>
                    <a:pt x="0" y="5"/>
                    <a:pt x="9" y="9"/>
                  </a:cubicBezTo>
                  <a:close/>
                </a:path>
              </a:pathLst>
            </a:custGeom>
            <a:solidFill>
              <a:srgbClr val="FFD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ïSļíḑé"/>
            <p:cNvSpPr/>
            <p:nvPr/>
          </p:nvSpPr>
          <p:spPr bwMode="auto">
            <a:xfrm>
              <a:off x="4187826" y="4627563"/>
              <a:ext cx="369888" cy="174625"/>
            </a:xfrm>
            <a:custGeom>
              <a:avLst/>
              <a:gdLst>
                <a:gd name="T0" fmla="*/ 0 w 272"/>
                <a:gd name="T1" fmla="*/ 44 h 128"/>
                <a:gd name="T2" fmla="*/ 80 w 272"/>
                <a:gd name="T3" fmla="*/ 29 h 128"/>
                <a:gd name="T4" fmla="*/ 179 w 272"/>
                <a:gd name="T5" fmla="*/ 21 h 128"/>
                <a:gd name="T6" fmla="*/ 202 w 272"/>
                <a:gd name="T7" fmla="*/ 127 h 128"/>
                <a:gd name="T8" fmla="*/ 23 w 272"/>
                <a:gd name="T9" fmla="*/ 105 h 128"/>
                <a:gd name="T10" fmla="*/ 0 w 272"/>
                <a:gd name="T11" fmla="*/ 4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128">
                  <a:moveTo>
                    <a:pt x="0" y="44"/>
                  </a:moveTo>
                  <a:cubicBezTo>
                    <a:pt x="0" y="44"/>
                    <a:pt x="62" y="42"/>
                    <a:pt x="80" y="29"/>
                  </a:cubicBezTo>
                  <a:cubicBezTo>
                    <a:pt x="99" y="16"/>
                    <a:pt x="175" y="0"/>
                    <a:pt x="179" y="21"/>
                  </a:cubicBezTo>
                  <a:cubicBezTo>
                    <a:pt x="184" y="42"/>
                    <a:pt x="272" y="126"/>
                    <a:pt x="202" y="127"/>
                  </a:cubicBezTo>
                  <a:cubicBezTo>
                    <a:pt x="133" y="128"/>
                    <a:pt x="41" y="116"/>
                    <a:pt x="23" y="105"/>
                  </a:cubicBezTo>
                  <a:cubicBezTo>
                    <a:pt x="4" y="94"/>
                    <a:pt x="0" y="44"/>
                    <a:pt x="0" y="44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ïŝ1íḋê"/>
            <p:cNvSpPr/>
            <p:nvPr/>
          </p:nvSpPr>
          <p:spPr bwMode="auto">
            <a:xfrm>
              <a:off x="4187826" y="4687888"/>
              <a:ext cx="300038" cy="112713"/>
            </a:xfrm>
            <a:custGeom>
              <a:avLst/>
              <a:gdLst>
                <a:gd name="T0" fmla="*/ 220 w 220"/>
                <a:gd name="T1" fmla="*/ 80 h 83"/>
                <a:gd name="T2" fmla="*/ 210 w 220"/>
                <a:gd name="T3" fmla="*/ 83 h 83"/>
                <a:gd name="T4" fmla="*/ 220 w 220"/>
                <a:gd name="T5" fmla="*/ 80 h 83"/>
                <a:gd name="T6" fmla="*/ 2 w 220"/>
                <a:gd name="T7" fmla="*/ 0 h 83"/>
                <a:gd name="T8" fmla="*/ 0 w 220"/>
                <a:gd name="T9" fmla="*/ 0 h 83"/>
                <a:gd name="T10" fmla="*/ 0 w 220"/>
                <a:gd name="T11" fmla="*/ 0 h 83"/>
                <a:gd name="T12" fmla="*/ 2 w 220"/>
                <a:gd name="T13" fmla="*/ 0 h 83"/>
                <a:gd name="T14" fmla="*/ 2 w 220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83">
                  <a:moveTo>
                    <a:pt x="220" y="80"/>
                  </a:moveTo>
                  <a:cubicBezTo>
                    <a:pt x="217" y="81"/>
                    <a:pt x="214" y="82"/>
                    <a:pt x="210" y="83"/>
                  </a:cubicBezTo>
                  <a:cubicBezTo>
                    <a:pt x="214" y="82"/>
                    <a:pt x="217" y="81"/>
                    <a:pt x="220" y="80"/>
                  </a:cubicBezTo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CC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íš1íďè"/>
            <p:cNvSpPr/>
            <p:nvPr/>
          </p:nvSpPr>
          <p:spPr bwMode="auto">
            <a:xfrm>
              <a:off x="4187826" y="4687888"/>
              <a:ext cx="312738" cy="112713"/>
            </a:xfrm>
            <a:custGeom>
              <a:avLst/>
              <a:gdLst>
                <a:gd name="T0" fmla="*/ 2 w 229"/>
                <a:gd name="T1" fmla="*/ 0 h 83"/>
                <a:gd name="T2" fmla="*/ 0 w 229"/>
                <a:gd name="T3" fmla="*/ 0 h 83"/>
                <a:gd name="T4" fmla="*/ 23 w 229"/>
                <a:gd name="T5" fmla="*/ 61 h 83"/>
                <a:gd name="T6" fmla="*/ 197 w 229"/>
                <a:gd name="T7" fmla="*/ 83 h 83"/>
                <a:gd name="T8" fmla="*/ 202 w 229"/>
                <a:gd name="T9" fmla="*/ 83 h 83"/>
                <a:gd name="T10" fmla="*/ 210 w 229"/>
                <a:gd name="T11" fmla="*/ 83 h 83"/>
                <a:gd name="T12" fmla="*/ 220 w 229"/>
                <a:gd name="T13" fmla="*/ 80 h 83"/>
                <a:gd name="T14" fmla="*/ 229 w 229"/>
                <a:gd name="T15" fmla="*/ 65 h 83"/>
                <a:gd name="T16" fmla="*/ 203 w 229"/>
                <a:gd name="T17" fmla="*/ 76 h 83"/>
                <a:gd name="T18" fmla="*/ 199 w 229"/>
                <a:gd name="T19" fmla="*/ 76 h 83"/>
                <a:gd name="T20" fmla="*/ 24 w 229"/>
                <a:gd name="T21" fmla="*/ 54 h 83"/>
                <a:gd name="T22" fmla="*/ 2 w 229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83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5" y="50"/>
                    <a:pt x="23" y="61"/>
                  </a:cubicBezTo>
                  <a:cubicBezTo>
                    <a:pt x="41" y="72"/>
                    <a:pt x="129" y="83"/>
                    <a:pt x="197" y="83"/>
                  </a:cubicBezTo>
                  <a:cubicBezTo>
                    <a:pt x="199" y="83"/>
                    <a:pt x="201" y="83"/>
                    <a:pt x="202" y="83"/>
                  </a:cubicBezTo>
                  <a:cubicBezTo>
                    <a:pt x="205" y="83"/>
                    <a:pt x="207" y="83"/>
                    <a:pt x="210" y="83"/>
                  </a:cubicBezTo>
                  <a:cubicBezTo>
                    <a:pt x="214" y="82"/>
                    <a:pt x="217" y="81"/>
                    <a:pt x="220" y="80"/>
                  </a:cubicBezTo>
                  <a:cubicBezTo>
                    <a:pt x="227" y="77"/>
                    <a:pt x="229" y="72"/>
                    <a:pt x="229" y="65"/>
                  </a:cubicBezTo>
                  <a:cubicBezTo>
                    <a:pt x="226" y="72"/>
                    <a:pt x="218" y="76"/>
                    <a:pt x="203" y="76"/>
                  </a:cubicBezTo>
                  <a:cubicBezTo>
                    <a:pt x="202" y="76"/>
                    <a:pt x="200" y="76"/>
                    <a:pt x="199" y="76"/>
                  </a:cubicBezTo>
                  <a:cubicBezTo>
                    <a:pt x="130" y="76"/>
                    <a:pt x="42" y="65"/>
                    <a:pt x="24" y="54"/>
                  </a:cubicBezTo>
                  <a:cubicBezTo>
                    <a:pt x="10" y="45"/>
                    <a:pt x="4" y="14"/>
                    <a:pt x="2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íŝḷîḍè"/>
            <p:cNvSpPr/>
            <p:nvPr/>
          </p:nvSpPr>
          <p:spPr bwMode="auto">
            <a:xfrm>
              <a:off x="3509964" y="5121276"/>
              <a:ext cx="230188" cy="138113"/>
            </a:xfrm>
            <a:custGeom>
              <a:avLst/>
              <a:gdLst>
                <a:gd name="T0" fmla="*/ 151 w 169"/>
                <a:gd name="T1" fmla="*/ 77 h 102"/>
                <a:gd name="T2" fmla="*/ 167 w 169"/>
                <a:gd name="T3" fmla="*/ 54 h 102"/>
                <a:gd name="T4" fmla="*/ 156 w 169"/>
                <a:gd name="T5" fmla="*/ 30 h 102"/>
                <a:gd name="T6" fmla="*/ 128 w 169"/>
                <a:gd name="T7" fmla="*/ 40 h 102"/>
                <a:gd name="T8" fmla="*/ 100 w 169"/>
                <a:gd name="T9" fmla="*/ 53 h 102"/>
                <a:gd name="T10" fmla="*/ 113 w 169"/>
                <a:gd name="T11" fmla="*/ 14 h 102"/>
                <a:gd name="T12" fmla="*/ 109 w 169"/>
                <a:gd name="T13" fmla="*/ 6 h 102"/>
                <a:gd name="T14" fmla="*/ 87 w 169"/>
                <a:gd name="T15" fmla="*/ 7 h 102"/>
                <a:gd name="T16" fmla="*/ 61 w 169"/>
                <a:gd name="T17" fmla="*/ 76 h 102"/>
                <a:gd name="T18" fmla="*/ 60 w 169"/>
                <a:gd name="T19" fmla="*/ 48 h 102"/>
                <a:gd name="T20" fmla="*/ 50 w 169"/>
                <a:gd name="T21" fmla="*/ 23 h 102"/>
                <a:gd name="T22" fmla="*/ 34 w 169"/>
                <a:gd name="T23" fmla="*/ 19 h 102"/>
                <a:gd name="T24" fmla="*/ 8 w 169"/>
                <a:gd name="T25" fmla="*/ 26 h 102"/>
                <a:gd name="T26" fmla="*/ 9 w 169"/>
                <a:gd name="T27" fmla="*/ 58 h 102"/>
                <a:gd name="T28" fmla="*/ 36 w 169"/>
                <a:gd name="T29" fmla="*/ 80 h 102"/>
                <a:gd name="T30" fmla="*/ 55 w 169"/>
                <a:gd name="T31" fmla="*/ 99 h 102"/>
                <a:gd name="T32" fmla="*/ 56 w 169"/>
                <a:gd name="T33" fmla="*/ 102 h 102"/>
                <a:gd name="T34" fmla="*/ 115 w 169"/>
                <a:gd name="T35" fmla="*/ 102 h 102"/>
                <a:gd name="T36" fmla="*/ 151 w 169"/>
                <a:gd name="T37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102">
                  <a:moveTo>
                    <a:pt x="151" y="77"/>
                  </a:moveTo>
                  <a:cubicBezTo>
                    <a:pt x="159" y="71"/>
                    <a:pt x="164" y="63"/>
                    <a:pt x="167" y="54"/>
                  </a:cubicBezTo>
                  <a:cubicBezTo>
                    <a:pt x="169" y="44"/>
                    <a:pt x="165" y="33"/>
                    <a:pt x="156" y="30"/>
                  </a:cubicBezTo>
                  <a:cubicBezTo>
                    <a:pt x="146" y="26"/>
                    <a:pt x="135" y="33"/>
                    <a:pt x="128" y="40"/>
                  </a:cubicBezTo>
                  <a:cubicBezTo>
                    <a:pt x="120" y="47"/>
                    <a:pt x="110" y="55"/>
                    <a:pt x="100" y="53"/>
                  </a:cubicBezTo>
                  <a:cubicBezTo>
                    <a:pt x="111" y="43"/>
                    <a:pt x="116" y="28"/>
                    <a:pt x="113" y="14"/>
                  </a:cubicBezTo>
                  <a:cubicBezTo>
                    <a:pt x="112" y="11"/>
                    <a:pt x="111" y="8"/>
                    <a:pt x="109" y="6"/>
                  </a:cubicBezTo>
                  <a:cubicBezTo>
                    <a:pt x="104" y="0"/>
                    <a:pt x="94" y="3"/>
                    <a:pt x="87" y="7"/>
                  </a:cubicBezTo>
                  <a:cubicBezTo>
                    <a:pt x="67" y="22"/>
                    <a:pt x="61" y="50"/>
                    <a:pt x="61" y="76"/>
                  </a:cubicBezTo>
                  <a:cubicBezTo>
                    <a:pt x="59" y="66"/>
                    <a:pt x="60" y="57"/>
                    <a:pt x="60" y="48"/>
                  </a:cubicBezTo>
                  <a:cubicBezTo>
                    <a:pt x="60" y="38"/>
                    <a:pt x="58" y="28"/>
                    <a:pt x="50" y="23"/>
                  </a:cubicBezTo>
                  <a:cubicBezTo>
                    <a:pt x="45" y="20"/>
                    <a:pt x="39" y="19"/>
                    <a:pt x="34" y="19"/>
                  </a:cubicBezTo>
                  <a:cubicBezTo>
                    <a:pt x="24" y="19"/>
                    <a:pt x="14" y="20"/>
                    <a:pt x="8" y="26"/>
                  </a:cubicBezTo>
                  <a:cubicBezTo>
                    <a:pt x="0" y="35"/>
                    <a:pt x="2" y="49"/>
                    <a:pt x="9" y="58"/>
                  </a:cubicBezTo>
                  <a:cubicBezTo>
                    <a:pt x="16" y="68"/>
                    <a:pt x="26" y="74"/>
                    <a:pt x="36" y="80"/>
                  </a:cubicBezTo>
                  <a:cubicBezTo>
                    <a:pt x="43" y="85"/>
                    <a:pt x="50" y="91"/>
                    <a:pt x="55" y="99"/>
                  </a:cubicBezTo>
                  <a:cubicBezTo>
                    <a:pt x="56" y="100"/>
                    <a:pt x="56" y="101"/>
                    <a:pt x="56" y="102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28" y="95"/>
                    <a:pt x="140" y="87"/>
                    <a:pt x="151" y="77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ṥliḋê"/>
            <p:cNvSpPr/>
            <p:nvPr/>
          </p:nvSpPr>
          <p:spPr bwMode="auto">
            <a:xfrm>
              <a:off x="8458201" y="5197476"/>
              <a:ext cx="230188" cy="138113"/>
            </a:xfrm>
            <a:custGeom>
              <a:avLst/>
              <a:gdLst>
                <a:gd name="T0" fmla="*/ 151 w 169"/>
                <a:gd name="T1" fmla="*/ 77 h 102"/>
                <a:gd name="T2" fmla="*/ 167 w 169"/>
                <a:gd name="T3" fmla="*/ 54 h 102"/>
                <a:gd name="T4" fmla="*/ 156 w 169"/>
                <a:gd name="T5" fmla="*/ 30 h 102"/>
                <a:gd name="T6" fmla="*/ 128 w 169"/>
                <a:gd name="T7" fmla="*/ 40 h 102"/>
                <a:gd name="T8" fmla="*/ 100 w 169"/>
                <a:gd name="T9" fmla="*/ 53 h 102"/>
                <a:gd name="T10" fmla="*/ 113 w 169"/>
                <a:gd name="T11" fmla="*/ 14 h 102"/>
                <a:gd name="T12" fmla="*/ 109 w 169"/>
                <a:gd name="T13" fmla="*/ 6 h 102"/>
                <a:gd name="T14" fmla="*/ 87 w 169"/>
                <a:gd name="T15" fmla="*/ 7 h 102"/>
                <a:gd name="T16" fmla="*/ 61 w 169"/>
                <a:gd name="T17" fmla="*/ 76 h 102"/>
                <a:gd name="T18" fmla="*/ 60 w 169"/>
                <a:gd name="T19" fmla="*/ 48 h 102"/>
                <a:gd name="T20" fmla="*/ 50 w 169"/>
                <a:gd name="T21" fmla="*/ 23 h 102"/>
                <a:gd name="T22" fmla="*/ 34 w 169"/>
                <a:gd name="T23" fmla="*/ 19 h 102"/>
                <a:gd name="T24" fmla="*/ 8 w 169"/>
                <a:gd name="T25" fmla="*/ 26 h 102"/>
                <a:gd name="T26" fmla="*/ 9 w 169"/>
                <a:gd name="T27" fmla="*/ 58 h 102"/>
                <a:gd name="T28" fmla="*/ 36 w 169"/>
                <a:gd name="T29" fmla="*/ 80 h 102"/>
                <a:gd name="T30" fmla="*/ 55 w 169"/>
                <a:gd name="T31" fmla="*/ 99 h 102"/>
                <a:gd name="T32" fmla="*/ 56 w 169"/>
                <a:gd name="T33" fmla="*/ 102 h 102"/>
                <a:gd name="T34" fmla="*/ 115 w 169"/>
                <a:gd name="T35" fmla="*/ 102 h 102"/>
                <a:gd name="T36" fmla="*/ 151 w 169"/>
                <a:gd name="T37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9" h="102">
                  <a:moveTo>
                    <a:pt x="151" y="77"/>
                  </a:moveTo>
                  <a:cubicBezTo>
                    <a:pt x="159" y="71"/>
                    <a:pt x="164" y="63"/>
                    <a:pt x="167" y="54"/>
                  </a:cubicBezTo>
                  <a:cubicBezTo>
                    <a:pt x="169" y="44"/>
                    <a:pt x="165" y="33"/>
                    <a:pt x="156" y="30"/>
                  </a:cubicBezTo>
                  <a:cubicBezTo>
                    <a:pt x="146" y="26"/>
                    <a:pt x="135" y="33"/>
                    <a:pt x="128" y="40"/>
                  </a:cubicBezTo>
                  <a:cubicBezTo>
                    <a:pt x="120" y="47"/>
                    <a:pt x="110" y="55"/>
                    <a:pt x="100" y="53"/>
                  </a:cubicBezTo>
                  <a:cubicBezTo>
                    <a:pt x="111" y="43"/>
                    <a:pt x="116" y="28"/>
                    <a:pt x="113" y="14"/>
                  </a:cubicBezTo>
                  <a:cubicBezTo>
                    <a:pt x="112" y="11"/>
                    <a:pt x="111" y="8"/>
                    <a:pt x="109" y="6"/>
                  </a:cubicBezTo>
                  <a:cubicBezTo>
                    <a:pt x="104" y="0"/>
                    <a:pt x="94" y="3"/>
                    <a:pt x="87" y="7"/>
                  </a:cubicBezTo>
                  <a:cubicBezTo>
                    <a:pt x="67" y="22"/>
                    <a:pt x="61" y="50"/>
                    <a:pt x="61" y="76"/>
                  </a:cubicBezTo>
                  <a:cubicBezTo>
                    <a:pt x="59" y="66"/>
                    <a:pt x="60" y="57"/>
                    <a:pt x="60" y="48"/>
                  </a:cubicBezTo>
                  <a:cubicBezTo>
                    <a:pt x="60" y="38"/>
                    <a:pt x="58" y="28"/>
                    <a:pt x="50" y="23"/>
                  </a:cubicBezTo>
                  <a:cubicBezTo>
                    <a:pt x="45" y="20"/>
                    <a:pt x="39" y="19"/>
                    <a:pt x="34" y="19"/>
                  </a:cubicBezTo>
                  <a:cubicBezTo>
                    <a:pt x="24" y="19"/>
                    <a:pt x="14" y="20"/>
                    <a:pt x="8" y="26"/>
                  </a:cubicBezTo>
                  <a:cubicBezTo>
                    <a:pt x="0" y="35"/>
                    <a:pt x="2" y="49"/>
                    <a:pt x="9" y="58"/>
                  </a:cubicBezTo>
                  <a:cubicBezTo>
                    <a:pt x="16" y="68"/>
                    <a:pt x="26" y="74"/>
                    <a:pt x="36" y="80"/>
                  </a:cubicBezTo>
                  <a:cubicBezTo>
                    <a:pt x="43" y="85"/>
                    <a:pt x="50" y="91"/>
                    <a:pt x="55" y="99"/>
                  </a:cubicBezTo>
                  <a:cubicBezTo>
                    <a:pt x="56" y="100"/>
                    <a:pt x="56" y="101"/>
                    <a:pt x="56" y="102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28" y="95"/>
                    <a:pt x="140" y="87"/>
                    <a:pt x="151" y="77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îṧḻîḋè"/>
            <p:cNvSpPr/>
            <p:nvPr/>
          </p:nvSpPr>
          <p:spPr bwMode="auto">
            <a:xfrm>
              <a:off x="6503989" y="5240338"/>
              <a:ext cx="346075" cy="176213"/>
            </a:xfrm>
            <a:custGeom>
              <a:avLst/>
              <a:gdLst>
                <a:gd name="T0" fmla="*/ 226 w 255"/>
                <a:gd name="T1" fmla="*/ 23 h 129"/>
                <a:gd name="T2" fmla="*/ 230 w 255"/>
                <a:gd name="T3" fmla="*/ 96 h 129"/>
                <a:gd name="T4" fmla="*/ 23 w 255"/>
                <a:gd name="T5" fmla="*/ 119 h 129"/>
                <a:gd name="T6" fmla="*/ 23 w 255"/>
                <a:gd name="T7" fmla="*/ 86 h 129"/>
                <a:gd name="T8" fmla="*/ 107 w 255"/>
                <a:gd name="T9" fmla="*/ 13 h 129"/>
                <a:gd name="T10" fmla="*/ 167 w 255"/>
                <a:gd name="T11" fmla="*/ 17 h 129"/>
                <a:gd name="T12" fmla="*/ 226 w 255"/>
                <a:gd name="T13" fmla="*/ 2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29">
                  <a:moveTo>
                    <a:pt x="226" y="23"/>
                  </a:moveTo>
                  <a:cubicBezTo>
                    <a:pt x="226" y="23"/>
                    <a:pt x="222" y="86"/>
                    <a:pt x="230" y="96"/>
                  </a:cubicBezTo>
                  <a:cubicBezTo>
                    <a:pt x="230" y="96"/>
                    <a:pt x="46" y="129"/>
                    <a:pt x="23" y="119"/>
                  </a:cubicBezTo>
                  <a:cubicBezTo>
                    <a:pt x="0" y="109"/>
                    <a:pt x="11" y="92"/>
                    <a:pt x="23" y="86"/>
                  </a:cubicBezTo>
                  <a:cubicBezTo>
                    <a:pt x="36" y="79"/>
                    <a:pt x="98" y="56"/>
                    <a:pt x="107" y="13"/>
                  </a:cubicBezTo>
                  <a:cubicBezTo>
                    <a:pt x="107" y="13"/>
                    <a:pt x="79" y="0"/>
                    <a:pt x="167" y="17"/>
                  </a:cubicBezTo>
                  <a:cubicBezTo>
                    <a:pt x="255" y="33"/>
                    <a:pt x="226" y="23"/>
                    <a:pt x="226" y="23"/>
                  </a:cubicBezTo>
                </a:path>
              </a:pathLst>
            </a:custGeom>
            <a:solidFill>
              <a:srgbClr val="DC9B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ṥļiḓè"/>
            <p:cNvSpPr/>
            <p:nvPr/>
          </p:nvSpPr>
          <p:spPr bwMode="auto">
            <a:xfrm>
              <a:off x="6516689" y="5253038"/>
              <a:ext cx="295275" cy="152400"/>
            </a:xfrm>
            <a:custGeom>
              <a:avLst/>
              <a:gdLst>
                <a:gd name="T0" fmla="*/ 1 w 218"/>
                <a:gd name="T1" fmla="*/ 92 h 112"/>
                <a:gd name="T2" fmla="*/ 1 w 218"/>
                <a:gd name="T3" fmla="*/ 94 h 112"/>
                <a:gd name="T4" fmla="*/ 14 w 218"/>
                <a:gd name="T5" fmla="*/ 110 h 112"/>
                <a:gd name="T6" fmla="*/ 31 w 218"/>
                <a:gd name="T7" fmla="*/ 112 h 112"/>
                <a:gd name="T8" fmla="*/ 32 w 218"/>
                <a:gd name="T9" fmla="*/ 112 h 112"/>
                <a:gd name="T10" fmla="*/ 14 w 218"/>
                <a:gd name="T11" fmla="*/ 110 h 112"/>
                <a:gd name="T12" fmla="*/ 1 w 218"/>
                <a:gd name="T13" fmla="*/ 92 h 112"/>
                <a:gd name="T14" fmla="*/ 1 w 218"/>
                <a:gd name="T15" fmla="*/ 92 h 112"/>
                <a:gd name="T16" fmla="*/ 178 w 218"/>
                <a:gd name="T17" fmla="*/ 59 h 112"/>
                <a:gd name="T18" fmla="*/ 179 w 218"/>
                <a:gd name="T19" fmla="*/ 56 h 112"/>
                <a:gd name="T20" fmla="*/ 178 w 218"/>
                <a:gd name="T21" fmla="*/ 59 h 112"/>
                <a:gd name="T22" fmla="*/ 97 w 218"/>
                <a:gd name="T23" fmla="*/ 7 h 112"/>
                <a:gd name="T24" fmla="*/ 35 w 218"/>
                <a:gd name="T25" fmla="*/ 67 h 112"/>
                <a:gd name="T26" fmla="*/ 26 w 218"/>
                <a:gd name="T27" fmla="*/ 87 h 112"/>
                <a:gd name="T28" fmla="*/ 26 w 218"/>
                <a:gd name="T29" fmla="*/ 87 h 112"/>
                <a:gd name="T30" fmla="*/ 23 w 218"/>
                <a:gd name="T31" fmla="*/ 93 h 112"/>
                <a:gd name="T32" fmla="*/ 22 w 218"/>
                <a:gd name="T33" fmla="*/ 93 h 112"/>
                <a:gd name="T34" fmla="*/ 22 w 218"/>
                <a:gd name="T35" fmla="*/ 93 h 112"/>
                <a:gd name="T36" fmla="*/ 2 w 218"/>
                <a:gd name="T37" fmla="*/ 92 h 112"/>
                <a:gd name="T38" fmla="*/ 14 w 218"/>
                <a:gd name="T39" fmla="*/ 104 h 112"/>
                <a:gd name="T40" fmla="*/ 32 w 218"/>
                <a:gd name="T41" fmla="*/ 106 h 112"/>
                <a:gd name="T42" fmla="*/ 218 w 218"/>
                <a:gd name="T43" fmla="*/ 81 h 112"/>
                <a:gd name="T44" fmla="*/ 216 w 218"/>
                <a:gd name="T45" fmla="*/ 47 h 112"/>
                <a:gd name="T46" fmla="*/ 216 w 218"/>
                <a:gd name="T47" fmla="*/ 40 h 112"/>
                <a:gd name="T48" fmla="*/ 159 w 218"/>
                <a:gd name="T49" fmla="*/ 11 h 112"/>
                <a:gd name="T50" fmla="*/ 139 w 218"/>
                <a:gd name="T51" fmla="*/ 12 h 112"/>
                <a:gd name="T52" fmla="*/ 120 w 218"/>
                <a:gd name="T53" fmla="*/ 13 h 112"/>
                <a:gd name="T54" fmla="*/ 98 w 218"/>
                <a:gd name="T55" fmla="*/ 8 h 112"/>
                <a:gd name="T56" fmla="*/ 98 w 218"/>
                <a:gd name="T57" fmla="*/ 8 h 112"/>
                <a:gd name="T58" fmla="*/ 97 w 218"/>
                <a:gd name="T59" fmla="*/ 7 h 112"/>
                <a:gd name="T60" fmla="*/ 94 w 218"/>
                <a:gd name="T61" fmla="*/ 0 h 112"/>
                <a:gd name="T62" fmla="*/ 94 w 218"/>
                <a:gd name="T63" fmla="*/ 0 h 112"/>
                <a:gd name="T64" fmla="*/ 95 w 218"/>
                <a:gd name="T65" fmla="*/ 2 h 112"/>
                <a:gd name="T66" fmla="*/ 94 w 218"/>
                <a:gd name="T6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8" h="112">
                  <a:moveTo>
                    <a:pt x="1" y="92"/>
                  </a:moveTo>
                  <a:cubicBezTo>
                    <a:pt x="1" y="93"/>
                    <a:pt x="1" y="94"/>
                    <a:pt x="1" y="94"/>
                  </a:cubicBezTo>
                  <a:cubicBezTo>
                    <a:pt x="1" y="100"/>
                    <a:pt x="4" y="106"/>
                    <a:pt x="14" y="110"/>
                  </a:cubicBezTo>
                  <a:cubicBezTo>
                    <a:pt x="17" y="111"/>
                    <a:pt x="23" y="112"/>
                    <a:pt x="31" y="112"/>
                  </a:cubicBezTo>
                  <a:cubicBezTo>
                    <a:pt x="31" y="112"/>
                    <a:pt x="31" y="112"/>
                    <a:pt x="32" y="112"/>
                  </a:cubicBezTo>
                  <a:cubicBezTo>
                    <a:pt x="23" y="112"/>
                    <a:pt x="17" y="111"/>
                    <a:pt x="14" y="110"/>
                  </a:cubicBezTo>
                  <a:cubicBezTo>
                    <a:pt x="3" y="105"/>
                    <a:pt x="0" y="98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moveTo>
                    <a:pt x="178" y="59"/>
                  </a:moveTo>
                  <a:cubicBezTo>
                    <a:pt x="176" y="58"/>
                    <a:pt x="173" y="56"/>
                    <a:pt x="179" y="56"/>
                  </a:cubicBezTo>
                  <a:cubicBezTo>
                    <a:pt x="178" y="57"/>
                    <a:pt x="178" y="58"/>
                    <a:pt x="178" y="59"/>
                  </a:cubicBezTo>
                  <a:moveTo>
                    <a:pt x="97" y="7"/>
                  </a:moveTo>
                  <a:cubicBezTo>
                    <a:pt x="89" y="36"/>
                    <a:pt x="58" y="55"/>
                    <a:pt x="35" y="6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3" y="96"/>
                    <a:pt x="7" y="100"/>
                    <a:pt x="14" y="104"/>
                  </a:cubicBezTo>
                  <a:cubicBezTo>
                    <a:pt x="18" y="105"/>
                    <a:pt x="24" y="106"/>
                    <a:pt x="32" y="106"/>
                  </a:cubicBezTo>
                  <a:cubicBezTo>
                    <a:pt x="80" y="106"/>
                    <a:pt x="199" y="85"/>
                    <a:pt x="218" y="81"/>
                  </a:cubicBezTo>
                  <a:cubicBezTo>
                    <a:pt x="216" y="73"/>
                    <a:pt x="216" y="59"/>
                    <a:pt x="216" y="47"/>
                  </a:cubicBezTo>
                  <a:cubicBezTo>
                    <a:pt x="216" y="44"/>
                    <a:pt x="216" y="42"/>
                    <a:pt x="216" y="40"/>
                  </a:cubicBezTo>
                  <a:cubicBezTo>
                    <a:pt x="207" y="16"/>
                    <a:pt x="183" y="11"/>
                    <a:pt x="159" y="11"/>
                  </a:cubicBezTo>
                  <a:cubicBezTo>
                    <a:pt x="152" y="11"/>
                    <a:pt x="145" y="12"/>
                    <a:pt x="139" y="12"/>
                  </a:cubicBezTo>
                  <a:cubicBezTo>
                    <a:pt x="132" y="12"/>
                    <a:pt x="126" y="13"/>
                    <a:pt x="120" y="13"/>
                  </a:cubicBezTo>
                  <a:cubicBezTo>
                    <a:pt x="110" y="13"/>
                    <a:pt x="102" y="12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7" y="7"/>
                    <a:pt x="97" y="7"/>
                    <a:pt x="97" y="7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1"/>
                    <a:pt x="94" y="2"/>
                    <a:pt x="95" y="2"/>
                  </a:cubicBezTo>
                  <a:cubicBezTo>
                    <a:pt x="95" y="1"/>
                    <a:pt x="95" y="0"/>
                    <a:pt x="94" y="0"/>
                  </a:cubicBezTo>
                </a:path>
              </a:pathLst>
            </a:custGeom>
            <a:solidFill>
              <a:srgbClr val="D19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îşḻîḍe"/>
            <p:cNvSpPr/>
            <p:nvPr/>
          </p:nvSpPr>
          <p:spPr bwMode="auto">
            <a:xfrm>
              <a:off x="7531101" y="4446588"/>
              <a:ext cx="261938" cy="249238"/>
            </a:xfrm>
            <a:custGeom>
              <a:avLst/>
              <a:gdLst>
                <a:gd name="T0" fmla="*/ 186 w 192"/>
                <a:gd name="T1" fmla="*/ 0 h 183"/>
                <a:gd name="T2" fmla="*/ 177 w 192"/>
                <a:gd name="T3" fmla="*/ 110 h 183"/>
                <a:gd name="T4" fmla="*/ 140 w 192"/>
                <a:gd name="T5" fmla="*/ 183 h 183"/>
                <a:gd name="T6" fmla="*/ 35 w 192"/>
                <a:gd name="T7" fmla="*/ 183 h 183"/>
                <a:gd name="T8" fmla="*/ 0 w 192"/>
                <a:gd name="T9" fmla="*/ 91 h 183"/>
                <a:gd name="T10" fmla="*/ 50 w 192"/>
                <a:gd name="T11" fmla="*/ 95 h 183"/>
                <a:gd name="T12" fmla="*/ 69 w 192"/>
                <a:gd name="T13" fmla="*/ 10 h 183"/>
                <a:gd name="T14" fmla="*/ 186 w 192"/>
                <a:gd name="T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183">
                  <a:moveTo>
                    <a:pt x="186" y="0"/>
                  </a:moveTo>
                  <a:cubicBezTo>
                    <a:pt x="186" y="0"/>
                    <a:pt x="163" y="37"/>
                    <a:pt x="177" y="110"/>
                  </a:cubicBezTo>
                  <a:cubicBezTo>
                    <a:pt x="192" y="183"/>
                    <a:pt x="140" y="183"/>
                    <a:pt x="140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83" y="87"/>
                    <a:pt x="69" y="10"/>
                  </a:cubicBezTo>
                  <a:cubicBezTo>
                    <a:pt x="186" y="0"/>
                    <a:pt x="186" y="0"/>
                    <a:pt x="186" y="0"/>
                  </a:cubicBezTo>
                </a:path>
              </a:pathLst>
            </a:custGeom>
            <a:solidFill>
              <a:srgbClr val="FFD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iṩļide"/>
            <p:cNvSpPr/>
            <p:nvPr/>
          </p:nvSpPr>
          <p:spPr bwMode="auto">
            <a:xfrm>
              <a:off x="7327901" y="4229101"/>
              <a:ext cx="347663" cy="328613"/>
            </a:xfrm>
            <a:custGeom>
              <a:avLst/>
              <a:gdLst>
                <a:gd name="T0" fmla="*/ 23 w 256"/>
                <a:gd name="T1" fmla="*/ 73 h 242"/>
                <a:gd name="T2" fmla="*/ 69 w 256"/>
                <a:gd name="T3" fmla="*/ 219 h 242"/>
                <a:gd name="T4" fmla="*/ 77 w 256"/>
                <a:gd name="T5" fmla="*/ 242 h 242"/>
                <a:gd name="T6" fmla="*/ 146 w 256"/>
                <a:gd name="T7" fmla="*/ 171 h 242"/>
                <a:gd name="T8" fmla="*/ 138 w 256"/>
                <a:gd name="T9" fmla="*/ 154 h 242"/>
                <a:gd name="T10" fmla="*/ 102 w 256"/>
                <a:gd name="T11" fmla="*/ 94 h 242"/>
                <a:gd name="T12" fmla="*/ 227 w 256"/>
                <a:gd name="T13" fmla="*/ 111 h 242"/>
                <a:gd name="T14" fmla="*/ 248 w 256"/>
                <a:gd name="T15" fmla="*/ 48 h 242"/>
                <a:gd name="T16" fmla="*/ 171 w 256"/>
                <a:gd name="T17" fmla="*/ 31 h 242"/>
                <a:gd name="T18" fmla="*/ 37 w 256"/>
                <a:gd name="T19" fmla="*/ 6 h 242"/>
                <a:gd name="T20" fmla="*/ 23 w 256"/>
                <a:gd name="T21" fmla="*/ 7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6" h="242">
                  <a:moveTo>
                    <a:pt x="23" y="73"/>
                  </a:moveTo>
                  <a:cubicBezTo>
                    <a:pt x="39" y="124"/>
                    <a:pt x="59" y="186"/>
                    <a:pt x="69" y="219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146" y="171"/>
                    <a:pt x="146" y="171"/>
                    <a:pt x="146" y="171"/>
                  </a:cubicBezTo>
                  <a:cubicBezTo>
                    <a:pt x="146" y="171"/>
                    <a:pt x="143" y="164"/>
                    <a:pt x="138" y="154"/>
                  </a:cubicBezTo>
                  <a:cubicBezTo>
                    <a:pt x="128" y="132"/>
                    <a:pt x="111" y="97"/>
                    <a:pt x="102" y="94"/>
                  </a:cubicBezTo>
                  <a:cubicBezTo>
                    <a:pt x="102" y="94"/>
                    <a:pt x="198" y="88"/>
                    <a:pt x="227" y="111"/>
                  </a:cubicBezTo>
                  <a:cubicBezTo>
                    <a:pt x="256" y="133"/>
                    <a:pt x="248" y="48"/>
                    <a:pt x="248" y="48"/>
                  </a:cubicBezTo>
                  <a:cubicBezTo>
                    <a:pt x="248" y="48"/>
                    <a:pt x="192" y="44"/>
                    <a:pt x="171" y="31"/>
                  </a:cubicBezTo>
                  <a:cubicBezTo>
                    <a:pt x="150" y="19"/>
                    <a:pt x="37" y="6"/>
                    <a:pt x="37" y="6"/>
                  </a:cubicBezTo>
                  <a:cubicBezTo>
                    <a:pt x="37" y="6"/>
                    <a:pt x="0" y="0"/>
                    <a:pt x="23" y="73"/>
                  </a:cubicBezTo>
                </a:path>
              </a:pathLst>
            </a:custGeom>
            <a:solidFill>
              <a:srgbClr val="FFD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i$ļíḋe"/>
            <p:cNvSpPr/>
            <p:nvPr/>
          </p:nvSpPr>
          <p:spPr bwMode="auto">
            <a:xfrm>
              <a:off x="6507164" y="5149851"/>
              <a:ext cx="179388" cy="155575"/>
            </a:xfrm>
            <a:custGeom>
              <a:avLst/>
              <a:gdLst>
                <a:gd name="T0" fmla="*/ 0 w 132"/>
                <a:gd name="T1" fmla="*/ 9 h 115"/>
                <a:gd name="T2" fmla="*/ 15 w 132"/>
                <a:gd name="T3" fmla="*/ 115 h 115"/>
                <a:gd name="T4" fmla="*/ 53 w 132"/>
                <a:gd name="T5" fmla="*/ 111 h 115"/>
                <a:gd name="T6" fmla="*/ 59 w 132"/>
                <a:gd name="T7" fmla="*/ 106 h 115"/>
                <a:gd name="T8" fmla="*/ 110 w 132"/>
                <a:gd name="T9" fmla="*/ 70 h 115"/>
                <a:gd name="T10" fmla="*/ 132 w 132"/>
                <a:gd name="T11" fmla="*/ 63 h 115"/>
                <a:gd name="T12" fmla="*/ 90 w 132"/>
                <a:gd name="T13" fmla="*/ 0 h 115"/>
                <a:gd name="T14" fmla="*/ 59 w 132"/>
                <a:gd name="T15" fmla="*/ 10 h 115"/>
                <a:gd name="T16" fmla="*/ 25 w 132"/>
                <a:gd name="T17" fmla="*/ 14 h 115"/>
                <a:gd name="T18" fmla="*/ 0 w 132"/>
                <a:gd name="T19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15">
                  <a:moveTo>
                    <a:pt x="0" y="9"/>
                  </a:moveTo>
                  <a:cubicBezTo>
                    <a:pt x="15" y="115"/>
                    <a:pt x="15" y="115"/>
                    <a:pt x="15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5" y="109"/>
                    <a:pt x="59" y="106"/>
                  </a:cubicBezTo>
                  <a:cubicBezTo>
                    <a:pt x="69" y="97"/>
                    <a:pt x="90" y="79"/>
                    <a:pt x="110" y="70"/>
                  </a:cubicBezTo>
                  <a:cubicBezTo>
                    <a:pt x="117" y="66"/>
                    <a:pt x="124" y="64"/>
                    <a:pt x="132" y="63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0" y="4"/>
                    <a:pt x="70" y="7"/>
                    <a:pt x="59" y="10"/>
                  </a:cubicBezTo>
                  <a:cubicBezTo>
                    <a:pt x="48" y="12"/>
                    <a:pt x="37" y="14"/>
                    <a:pt x="25" y="14"/>
                  </a:cubicBezTo>
                  <a:cubicBezTo>
                    <a:pt x="17" y="14"/>
                    <a:pt x="8" y="12"/>
                    <a:pt x="0" y="9"/>
                  </a:cubicBezTo>
                </a:path>
              </a:pathLst>
            </a:custGeom>
            <a:solidFill>
              <a:srgbClr val="FFD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íŝľiḑè"/>
            <p:cNvSpPr/>
            <p:nvPr/>
          </p:nvSpPr>
          <p:spPr bwMode="auto">
            <a:xfrm>
              <a:off x="6642101" y="4695826"/>
              <a:ext cx="882650" cy="615950"/>
            </a:xfrm>
            <a:custGeom>
              <a:avLst/>
              <a:gdLst>
                <a:gd name="T0" fmla="*/ 5 w 649"/>
                <a:gd name="T1" fmla="*/ 418 h 453"/>
                <a:gd name="T2" fmla="*/ 46 w 649"/>
                <a:gd name="T3" fmla="*/ 422 h 453"/>
                <a:gd name="T4" fmla="*/ 124 w 649"/>
                <a:gd name="T5" fmla="*/ 453 h 453"/>
                <a:gd name="T6" fmla="*/ 137 w 649"/>
                <a:gd name="T7" fmla="*/ 402 h 453"/>
                <a:gd name="T8" fmla="*/ 179 w 649"/>
                <a:gd name="T9" fmla="*/ 243 h 453"/>
                <a:gd name="T10" fmla="*/ 184 w 649"/>
                <a:gd name="T11" fmla="*/ 222 h 453"/>
                <a:gd name="T12" fmla="*/ 219 w 649"/>
                <a:gd name="T13" fmla="*/ 220 h 453"/>
                <a:gd name="T14" fmla="*/ 614 w 649"/>
                <a:gd name="T15" fmla="*/ 203 h 453"/>
                <a:gd name="T16" fmla="*/ 637 w 649"/>
                <a:gd name="T17" fmla="*/ 202 h 453"/>
                <a:gd name="T18" fmla="*/ 649 w 649"/>
                <a:gd name="T19" fmla="*/ 202 h 453"/>
                <a:gd name="T20" fmla="*/ 633 w 649"/>
                <a:gd name="T21" fmla="*/ 194 h 453"/>
                <a:gd name="T22" fmla="*/ 529 w 649"/>
                <a:gd name="T23" fmla="*/ 142 h 453"/>
                <a:gd name="T24" fmla="*/ 439 w 649"/>
                <a:gd name="T25" fmla="*/ 133 h 453"/>
                <a:gd name="T26" fmla="*/ 187 w 649"/>
                <a:gd name="T27" fmla="*/ 63 h 453"/>
                <a:gd name="T28" fmla="*/ 43 w 649"/>
                <a:gd name="T29" fmla="*/ 211 h 453"/>
                <a:gd name="T30" fmla="*/ 15 w 649"/>
                <a:gd name="T31" fmla="*/ 317 h 453"/>
                <a:gd name="T32" fmla="*/ 2 w 649"/>
                <a:gd name="T33" fmla="*/ 386 h 453"/>
                <a:gd name="T34" fmla="*/ 5 w 649"/>
                <a:gd name="T35" fmla="*/ 4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9" h="453">
                  <a:moveTo>
                    <a:pt x="5" y="418"/>
                  </a:moveTo>
                  <a:cubicBezTo>
                    <a:pt x="12" y="424"/>
                    <a:pt x="28" y="423"/>
                    <a:pt x="46" y="422"/>
                  </a:cubicBezTo>
                  <a:cubicBezTo>
                    <a:pt x="77" y="421"/>
                    <a:pt x="115" y="419"/>
                    <a:pt x="124" y="453"/>
                  </a:cubicBezTo>
                  <a:cubicBezTo>
                    <a:pt x="137" y="402"/>
                    <a:pt x="137" y="402"/>
                    <a:pt x="137" y="402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614" y="203"/>
                    <a:pt x="614" y="203"/>
                    <a:pt x="614" y="203"/>
                  </a:cubicBezTo>
                  <a:cubicBezTo>
                    <a:pt x="637" y="202"/>
                    <a:pt x="637" y="202"/>
                    <a:pt x="637" y="202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33" y="194"/>
                    <a:pt x="633" y="194"/>
                    <a:pt x="633" y="194"/>
                  </a:cubicBezTo>
                  <a:cubicBezTo>
                    <a:pt x="529" y="142"/>
                    <a:pt x="529" y="142"/>
                    <a:pt x="529" y="142"/>
                  </a:cubicBezTo>
                  <a:cubicBezTo>
                    <a:pt x="529" y="142"/>
                    <a:pt x="491" y="140"/>
                    <a:pt x="439" y="133"/>
                  </a:cubicBezTo>
                  <a:cubicBezTo>
                    <a:pt x="361" y="122"/>
                    <a:pt x="249" y="101"/>
                    <a:pt x="187" y="63"/>
                  </a:cubicBezTo>
                  <a:cubicBezTo>
                    <a:pt x="82" y="0"/>
                    <a:pt x="43" y="211"/>
                    <a:pt x="43" y="211"/>
                  </a:cubicBezTo>
                  <a:cubicBezTo>
                    <a:pt x="43" y="211"/>
                    <a:pt x="27" y="265"/>
                    <a:pt x="15" y="317"/>
                  </a:cubicBezTo>
                  <a:cubicBezTo>
                    <a:pt x="9" y="340"/>
                    <a:pt x="5" y="363"/>
                    <a:pt x="2" y="386"/>
                  </a:cubicBezTo>
                  <a:cubicBezTo>
                    <a:pt x="0" y="402"/>
                    <a:pt x="1" y="414"/>
                    <a:pt x="5" y="418"/>
                  </a:cubicBezTo>
                </a:path>
              </a:pathLst>
            </a:custGeom>
            <a:solidFill>
              <a:srgbClr val="E9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ïṣḷîďè"/>
            <p:cNvSpPr/>
            <p:nvPr/>
          </p:nvSpPr>
          <p:spPr bwMode="auto">
            <a:xfrm>
              <a:off x="6661151" y="4765676"/>
              <a:ext cx="593725" cy="360363"/>
            </a:xfrm>
            <a:custGeom>
              <a:avLst/>
              <a:gdLst>
                <a:gd name="T0" fmla="*/ 190 w 436"/>
                <a:gd name="T1" fmla="*/ 21 h 266"/>
                <a:gd name="T2" fmla="*/ 425 w 436"/>
                <a:gd name="T3" fmla="*/ 82 h 266"/>
                <a:gd name="T4" fmla="*/ 436 w 436"/>
                <a:gd name="T5" fmla="*/ 83 h 266"/>
                <a:gd name="T6" fmla="*/ 436 w 436"/>
                <a:gd name="T7" fmla="*/ 83 h 266"/>
                <a:gd name="T8" fmla="*/ 425 w 436"/>
                <a:gd name="T9" fmla="*/ 81 h 266"/>
                <a:gd name="T10" fmla="*/ 190 w 436"/>
                <a:gd name="T11" fmla="*/ 21 h 266"/>
                <a:gd name="T12" fmla="*/ 135 w 436"/>
                <a:gd name="T13" fmla="*/ 0 h 266"/>
                <a:gd name="T14" fmla="*/ 28 w 436"/>
                <a:gd name="T15" fmla="*/ 160 h 266"/>
                <a:gd name="T16" fmla="*/ 0 w 436"/>
                <a:gd name="T17" fmla="*/ 266 h 266"/>
                <a:gd name="T18" fmla="*/ 0 w 436"/>
                <a:gd name="T19" fmla="*/ 266 h 266"/>
                <a:gd name="T20" fmla="*/ 0 w 436"/>
                <a:gd name="T21" fmla="*/ 266 h 266"/>
                <a:gd name="T22" fmla="*/ 1 w 436"/>
                <a:gd name="T23" fmla="*/ 266 h 266"/>
                <a:gd name="T24" fmla="*/ 29 w 436"/>
                <a:gd name="T25" fmla="*/ 160 h 266"/>
                <a:gd name="T26" fmla="*/ 135 w 436"/>
                <a:gd name="T27" fmla="*/ 0 h 266"/>
                <a:gd name="T28" fmla="*/ 165 w 436"/>
                <a:gd name="T29" fmla="*/ 8 h 266"/>
                <a:gd name="T30" fmla="*/ 135 w 436"/>
                <a:gd name="T3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6" h="266">
                  <a:moveTo>
                    <a:pt x="190" y="21"/>
                  </a:moveTo>
                  <a:cubicBezTo>
                    <a:pt x="255" y="53"/>
                    <a:pt x="354" y="72"/>
                    <a:pt x="425" y="82"/>
                  </a:cubicBezTo>
                  <a:cubicBezTo>
                    <a:pt x="429" y="82"/>
                    <a:pt x="432" y="82"/>
                    <a:pt x="436" y="83"/>
                  </a:cubicBezTo>
                  <a:cubicBezTo>
                    <a:pt x="436" y="83"/>
                    <a:pt x="436" y="83"/>
                    <a:pt x="436" y="83"/>
                  </a:cubicBezTo>
                  <a:cubicBezTo>
                    <a:pt x="433" y="82"/>
                    <a:pt x="429" y="82"/>
                    <a:pt x="425" y="81"/>
                  </a:cubicBezTo>
                  <a:cubicBezTo>
                    <a:pt x="354" y="72"/>
                    <a:pt x="255" y="53"/>
                    <a:pt x="190" y="21"/>
                  </a:cubicBezTo>
                  <a:moveTo>
                    <a:pt x="135" y="0"/>
                  </a:moveTo>
                  <a:cubicBezTo>
                    <a:pt x="58" y="0"/>
                    <a:pt x="28" y="160"/>
                    <a:pt x="28" y="160"/>
                  </a:cubicBezTo>
                  <a:cubicBezTo>
                    <a:pt x="28" y="160"/>
                    <a:pt x="12" y="214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1" y="266"/>
                    <a:pt x="1" y="266"/>
                  </a:cubicBezTo>
                  <a:cubicBezTo>
                    <a:pt x="13" y="214"/>
                    <a:pt x="29" y="160"/>
                    <a:pt x="29" y="160"/>
                  </a:cubicBezTo>
                  <a:cubicBezTo>
                    <a:pt x="29" y="160"/>
                    <a:pt x="59" y="0"/>
                    <a:pt x="135" y="0"/>
                  </a:cubicBezTo>
                  <a:cubicBezTo>
                    <a:pt x="144" y="0"/>
                    <a:pt x="154" y="3"/>
                    <a:pt x="165" y="8"/>
                  </a:cubicBezTo>
                  <a:cubicBezTo>
                    <a:pt x="154" y="3"/>
                    <a:pt x="144" y="0"/>
                    <a:pt x="135" y="0"/>
                  </a:cubicBezTo>
                </a:path>
              </a:pathLst>
            </a:custGeom>
            <a:solidFill>
              <a:srgbClr val="DFE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śḻíďè"/>
            <p:cNvSpPr/>
            <p:nvPr/>
          </p:nvSpPr>
          <p:spPr bwMode="auto">
            <a:xfrm>
              <a:off x="6662739" y="4765676"/>
              <a:ext cx="711200" cy="360363"/>
            </a:xfrm>
            <a:custGeom>
              <a:avLst/>
              <a:gdLst>
                <a:gd name="T0" fmla="*/ 134 w 523"/>
                <a:gd name="T1" fmla="*/ 0 h 266"/>
                <a:gd name="T2" fmla="*/ 28 w 523"/>
                <a:gd name="T3" fmla="*/ 160 h 266"/>
                <a:gd name="T4" fmla="*/ 0 w 523"/>
                <a:gd name="T5" fmla="*/ 266 h 266"/>
                <a:gd name="T6" fmla="*/ 164 w 523"/>
                <a:gd name="T7" fmla="*/ 192 h 266"/>
                <a:gd name="T8" fmla="*/ 169 w 523"/>
                <a:gd name="T9" fmla="*/ 171 h 266"/>
                <a:gd name="T10" fmla="*/ 205 w 523"/>
                <a:gd name="T11" fmla="*/ 168 h 266"/>
                <a:gd name="T12" fmla="*/ 205 w 523"/>
                <a:gd name="T13" fmla="*/ 168 h 266"/>
                <a:gd name="T14" fmla="*/ 228 w 523"/>
                <a:gd name="T15" fmla="*/ 150 h 266"/>
                <a:gd name="T16" fmla="*/ 360 w 523"/>
                <a:gd name="T17" fmla="*/ 83 h 266"/>
                <a:gd name="T18" fmla="*/ 363 w 523"/>
                <a:gd name="T19" fmla="*/ 83 h 266"/>
                <a:gd name="T20" fmla="*/ 523 w 523"/>
                <a:gd name="T21" fmla="*/ 115 h 266"/>
                <a:gd name="T22" fmla="*/ 424 w 523"/>
                <a:gd name="T23" fmla="*/ 82 h 266"/>
                <a:gd name="T24" fmla="*/ 434 w 523"/>
                <a:gd name="T25" fmla="*/ 83 h 266"/>
                <a:gd name="T26" fmla="*/ 435 w 523"/>
                <a:gd name="T27" fmla="*/ 83 h 266"/>
                <a:gd name="T28" fmla="*/ 424 w 523"/>
                <a:gd name="T29" fmla="*/ 82 h 266"/>
                <a:gd name="T30" fmla="*/ 189 w 523"/>
                <a:gd name="T31" fmla="*/ 21 h 266"/>
                <a:gd name="T32" fmla="*/ 171 w 523"/>
                <a:gd name="T33" fmla="*/ 12 h 266"/>
                <a:gd name="T34" fmla="*/ 164 w 523"/>
                <a:gd name="T35" fmla="*/ 8 h 266"/>
                <a:gd name="T36" fmla="*/ 134 w 523"/>
                <a:gd name="T3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3" h="266">
                  <a:moveTo>
                    <a:pt x="134" y="0"/>
                  </a:moveTo>
                  <a:cubicBezTo>
                    <a:pt x="58" y="0"/>
                    <a:pt x="28" y="160"/>
                    <a:pt x="28" y="160"/>
                  </a:cubicBezTo>
                  <a:cubicBezTo>
                    <a:pt x="28" y="160"/>
                    <a:pt x="12" y="214"/>
                    <a:pt x="0" y="266"/>
                  </a:cubicBezTo>
                  <a:cubicBezTo>
                    <a:pt x="46" y="247"/>
                    <a:pt x="113" y="219"/>
                    <a:pt x="164" y="192"/>
                  </a:cubicBezTo>
                  <a:cubicBezTo>
                    <a:pt x="169" y="171"/>
                    <a:pt x="169" y="171"/>
                    <a:pt x="169" y="171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13" y="163"/>
                    <a:pt x="221" y="157"/>
                    <a:pt x="228" y="150"/>
                  </a:cubicBezTo>
                  <a:cubicBezTo>
                    <a:pt x="266" y="106"/>
                    <a:pt x="330" y="83"/>
                    <a:pt x="360" y="83"/>
                  </a:cubicBezTo>
                  <a:cubicBezTo>
                    <a:pt x="361" y="83"/>
                    <a:pt x="362" y="83"/>
                    <a:pt x="363" y="83"/>
                  </a:cubicBezTo>
                  <a:cubicBezTo>
                    <a:pt x="380" y="84"/>
                    <a:pt x="461" y="102"/>
                    <a:pt x="523" y="115"/>
                  </a:cubicBezTo>
                  <a:cubicBezTo>
                    <a:pt x="478" y="97"/>
                    <a:pt x="435" y="85"/>
                    <a:pt x="424" y="82"/>
                  </a:cubicBezTo>
                  <a:cubicBezTo>
                    <a:pt x="428" y="82"/>
                    <a:pt x="431" y="82"/>
                    <a:pt x="434" y="83"/>
                  </a:cubicBezTo>
                  <a:cubicBezTo>
                    <a:pt x="434" y="83"/>
                    <a:pt x="434" y="83"/>
                    <a:pt x="435" y="83"/>
                  </a:cubicBezTo>
                  <a:cubicBezTo>
                    <a:pt x="431" y="82"/>
                    <a:pt x="428" y="82"/>
                    <a:pt x="424" y="82"/>
                  </a:cubicBezTo>
                  <a:cubicBezTo>
                    <a:pt x="353" y="72"/>
                    <a:pt x="254" y="53"/>
                    <a:pt x="189" y="21"/>
                  </a:cubicBezTo>
                  <a:cubicBezTo>
                    <a:pt x="183" y="18"/>
                    <a:pt x="177" y="15"/>
                    <a:pt x="171" y="12"/>
                  </a:cubicBezTo>
                  <a:cubicBezTo>
                    <a:pt x="169" y="10"/>
                    <a:pt x="166" y="9"/>
                    <a:pt x="164" y="8"/>
                  </a:cubicBezTo>
                  <a:cubicBezTo>
                    <a:pt x="153" y="3"/>
                    <a:pt x="143" y="0"/>
                    <a:pt x="134" y="0"/>
                  </a:cubicBezTo>
                </a:path>
              </a:pathLst>
            </a:custGeom>
            <a:solidFill>
              <a:srgbClr val="DDD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íṥ1iḓê"/>
            <p:cNvSpPr/>
            <p:nvPr/>
          </p:nvSpPr>
          <p:spPr bwMode="auto">
            <a:xfrm>
              <a:off x="6643689" y="5249863"/>
              <a:ext cx="4763" cy="12700"/>
            </a:xfrm>
            <a:custGeom>
              <a:avLst/>
              <a:gdLst>
                <a:gd name="T0" fmla="*/ 1 w 3"/>
                <a:gd name="T1" fmla="*/ 4 h 9"/>
                <a:gd name="T2" fmla="*/ 3 w 3"/>
                <a:gd name="T3" fmla="*/ 9 h 9"/>
                <a:gd name="T4" fmla="*/ 3 w 3"/>
                <a:gd name="T5" fmla="*/ 9 h 9"/>
                <a:gd name="T6" fmla="*/ 1 w 3"/>
                <a:gd name="T7" fmla="*/ 4 h 9"/>
                <a:gd name="T8" fmla="*/ 1 w 3"/>
                <a:gd name="T9" fmla="*/ 4 h 9"/>
                <a:gd name="T10" fmla="*/ 0 w 3"/>
                <a:gd name="T11" fmla="*/ 0 h 9"/>
                <a:gd name="T12" fmla="*/ 0 w 3"/>
                <a:gd name="T13" fmla="*/ 0 h 9"/>
                <a:gd name="T14" fmla="*/ 0 w 3"/>
                <a:gd name="T15" fmla="*/ 2 h 9"/>
                <a:gd name="T16" fmla="*/ 0 w 3"/>
                <a:gd name="T17" fmla="*/ 2 h 9"/>
                <a:gd name="T18" fmla="*/ 0 w 3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9">
                  <a:moveTo>
                    <a:pt x="1" y="4"/>
                  </a:moveTo>
                  <a:cubicBezTo>
                    <a:pt x="1" y="6"/>
                    <a:pt x="2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DFE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íṥļïḓê"/>
            <p:cNvSpPr/>
            <p:nvPr/>
          </p:nvSpPr>
          <p:spPr bwMode="auto">
            <a:xfrm>
              <a:off x="6643689" y="5253038"/>
              <a:ext cx="6350" cy="11113"/>
            </a:xfrm>
            <a:custGeom>
              <a:avLst/>
              <a:gdLst>
                <a:gd name="T0" fmla="*/ 3 w 4"/>
                <a:gd name="T1" fmla="*/ 7 h 8"/>
                <a:gd name="T2" fmla="*/ 3 w 4"/>
                <a:gd name="T3" fmla="*/ 7 h 8"/>
                <a:gd name="T4" fmla="*/ 4 w 4"/>
                <a:gd name="T5" fmla="*/ 8 h 8"/>
                <a:gd name="T6" fmla="*/ 3 w 4"/>
                <a:gd name="T7" fmla="*/ 7 h 8"/>
                <a:gd name="T8" fmla="*/ 0 w 4"/>
                <a:gd name="T9" fmla="*/ 0 h 8"/>
                <a:gd name="T10" fmla="*/ 0 w 4"/>
                <a:gd name="T11" fmla="*/ 0 h 8"/>
                <a:gd name="T12" fmla="*/ 1 w 4"/>
                <a:gd name="T13" fmla="*/ 2 h 8"/>
                <a:gd name="T14" fmla="*/ 1 w 4"/>
                <a:gd name="T15" fmla="*/ 2 h 8"/>
                <a:gd name="T16" fmla="*/ 0 w 4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C68C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ïślíḓe"/>
            <p:cNvSpPr/>
            <p:nvPr/>
          </p:nvSpPr>
          <p:spPr bwMode="auto">
            <a:xfrm>
              <a:off x="6643689" y="5229226"/>
              <a:ext cx="0" cy="20638"/>
            </a:xfrm>
            <a:custGeom>
              <a:avLst/>
              <a:gdLst>
                <a:gd name="T0" fmla="*/ 0 h 15"/>
                <a:gd name="T1" fmla="*/ 15 h 15"/>
                <a:gd name="T2" fmla="*/ 15 h 15"/>
                <a:gd name="T3" fmla="*/ 0 h 15"/>
                <a:gd name="T4" fmla="*/ 0 h 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5">
                  <a:moveTo>
                    <a:pt x="0" y="0"/>
                  </a:moveTo>
                  <a:cubicBezTo>
                    <a:pt x="0" y="6"/>
                    <a:pt x="0" y="1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ïṥlíḑé"/>
            <p:cNvSpPr/>
            <p:nvPr/>
          </p:nvSpPr>
          <p:spPr bwMode="auto">
            <a:xfrm>
              <a:off x="6643689" y="5229226"/>
              <a:ext cx="185738" cy="82550"/>
            </a:xfrm>
            <a:custGeom>
              <a:avLst/>
              <a:gdLst>
                <a:gd name="T0" fmla="*/ 0 w 136"/>
                <a:gd name="T1" fmla="*/ 0 h 60"/>
                <a:gd name="T2" fmla="*/ 0 w 136"/>
                <a:gd name="T3" fmla="*/ 15 h 60"/>
                <a:gd name="T4" fmla="*/ 0 w 136"/>
                <a:gd name="T5" fmla="*/ 17 h 60"/>
                <a:gd name="T6" fmla="*/ 0 w 136"/>
                <a:gd name="T7" fmla="*/ 17 h 60"/>
                <a:gd name="T8" fmla="*/ 1 w 136"/>
                <a:gd name="T9" fmla="*/ 19 h 60"/>
                <a:gd name="T10" fmla="*/ 1 w 136"/>
                <a:gd name="T11" fmla="*/ 19 h 60"/>
                <a:gd name="T12" fmla="*/ 3 w 136"/>
                <a:gd name="T13" fmla="*/ 24 h 60"/>
                <a:gd name="T14" fmla="*/ 3 w 136"/>
                <a:gd name="T15" fmla="*/ 24 h 60"/>
                <a:gd name="T16" fmla="*/ 4 w 136"/>
                <a:gd name="T17" fmla="*/ 25 h 60"/>
                <a:gd name="T18" fmla="*/ 4 w 136"/>
                <a:gd name="T19" fmla="*/ 25 h 60"/>
                <a:gd name="T20" fmla="*/ 26 w 136"/>
                <a:gd name="T21" fmla="*/ 30 h 60"/>
                <a:gd name="T22" fmla="*/ 45 w 136"/>
                <a:gd name="T23" fmla="*/ 29 h 60"/>
                <a:gd name="T24" fmla="*/ 65 w 136"/>
                <a:gd name="T25" fmla="*/ 28 h 60"/>
                <a:gd name="T26" fmla="*/ 123 w 136"/>
                <a:gd name="T27" fmla="*/ 60 h 60"/>
                <a:gd name="T28" fmla="*/ 136 w 136"/>
                <a:gd name="T29" fmla="*/ 9 h 60"/>
                <a:gd name="T30" fmla="*/ 34 w 136"/>
                <a:gd name="T31" fmla="*/ 24 h 60"/>
                <a:gd name="T32" fmla="*/ 20 w 136"/>
                <a:gd name="T33" fmla="*/ 23 h 60"/>
                <a:gd name="T34" fmla="*/ 20 w 136"/>
                <a:gd name="T35" fmla="*/ 17 h 60"/>
                <a:gd name="T36" fmla="*/ 14 w 136"/>
                <a:gd name="T37" fmla="*/ 8 h 60"/>
                <a:gd name="T38" fmla="*/ 9 w 136"/>
                <a:gd name="T39" fmla="*/ 10 h 60"/>
                <a:gd name="T40" fmla="*/ 0 w 136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60">
                  <a:moveTo>
                    <a:pt x="0" y="0"/>
                  </a:moveTo>
                  <a:cubicBezTo>
                    <a:pt x="0" y="6"/>
                    <a:pt x="0" y="11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21"/>
                    <a:pt x="2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8" y="29"/>
                    <a:pt x="16" y="30"/>
                    <a:pt x="26" y="30"/>
                  </a:cubicBezTo>
                  <a:cubicBezTo>
                    <a:pt x="32" y="30"/>
                    <a:pt x="38" y="29"/>
                    <a:pt x="45" y="29"/>
                  </a:cubicBezTo>
                  <a:cubicBezTo>
                    <a:pt x="51" y="29"/>
                    <a:pt x="58" y="28"/>
                    <a:pt x="65" y="28"/>
                  </a:cubicBezTo>
                  <a:cubicBezTo>
                    <a:pt x="90" y="28"/>
                    <a:pt x="115" y="33"/>
                    <a:pt x="123" y="60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22" y="12"/>
                    <a:pt x="65" y="24"/>
                    <a:pt x="34" y="24"/>
                  </a:cubicBezTo>
                  <a:cubicBezTo>
                    <a:pt x="29" y="24"/>
                    <a:pt x="24" y="24"/>
                    <a:pt x="20" y="23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DD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íṥļíḋê"/>
            <p:cNvSpPr/>
            <p:nvPr/>
          </p:nvSpPr>
          <p:spPr bwMode="auto">
            <a:xfrm>
              <a:off x="6586539" y="5160963"/>
              <a:ext cx="6350" cy="1588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0 w 5"/>
                <a:gd name="T5" fmla="*/ 2 h 2"/>
                <a:gd name="T6" fmla="*/ 5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iṣliďê"/>
            <p:cNvSpPr/>
            <p:nvPr/>
          </p:nvSpPr>
          <p:spPr bwMode="auto">
            <a:xfrm>
              <a:off x="6586539" y="5160963"/>
              <a:ext cx="58738" cy="68263"/>
            </a:xfrm>
            <a:custGeom>
              <a:avLst/>
              <a:gdLst>
                <a:gd name="T0" fmla="*/ 5 w 43"/>
                <a:gd name="T1" fmla="*/ 0 h 51"/>
                <a:gd name="T2" fmla="*/ 0 w 43"/>
                <a:gd name="T3" fmla="*/ 2 h 51"/>
                <a:gd name="T4" fmla="*/ 37 w 43"/>
                <a:gd name="T5" fmla="*/ 44 h 51"/>
                <a:gd name="T6" fmla="*/ 42 w 43"/>
                <a:gd name="T7" fmla="*/ 51 h 51"/>
                <a:gd name="T8" fmla="*/ 43 w 43"/>
                <a:gd name="T9" fmla="*/ 44 h 51"/>
                <a:gd name="T10" fmla="*/ 5 w 43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51">
                  <a:moveTo>
                    <a:pt x="5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9"/>
                    <a:pt x="43" y="47"/>
                    <a:pt x="43" y="4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ï$ḻîḑe"/>
            <p:cNvSpPr/>
            <p:nvPr/>
          </p:nvSpPr>
          <p:spPr bwMode="auto">
            <a:xfrm>
              <a:off x="6643689" y="5219701"/>
              <a:ext cx="1588" cy="9525"/>
            </a:xfrm>
            <a:custGeom>
              <a:avLst/>
              <a:gdLst>
                <a:gd name="T0" fmla="*/ 1 w 1"/>
                <a:gd name="T1" fmla="*/ 0 h 7"/>
                <a:gd name="T2" fmla="*/ 0 w 1"/>
                <a:gd name="T3" fmla="*/ 7 h 7"/>
                <a:gd name="T4" fmla="*/ 0 w 1"/>
                <a:gd name="T5" fmla="*/ 7 h 7"/>
                <a:gd name="T6" fmla="*/ 1 w 1"/>
                <a:gd name="T7" fmla="*/ 1 h 7"/>
                <a:gd name="T8" fmla="*/ 1 w 1"/>
                <a:gd name="T9" fmla="*/ 0 h 7"/>
                <a:gd name="T10" fmla="*/ 1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9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ïSḻîďé"/>
            <p:cNvSpPr/>
            <p:nvPr/>
          </p:nvSpPr>
          <p:spPr bwMode="auto">
            <a:xfrm>
              <a:off x="6643689" y="5221288"/>
              <a:ext cx="19050" cy="22225"/>
            </a:xfrm>
            <a:custGeom>
              <a:avLst/>
              <a:gdLst>
                <a:gd name="T0" fmla="*/ 1 w 14"/>
                <a:gd name="T1" fmla="*/ 0 h 16"/>
                <a:gd name="T2" fmla="*/ 0 w 14"/>
                <a:gd name="T3" fmla="*/ 6 h 16"/>
                <a:gd name="T4" fmla="*/ 9 w 14"/>
                <a:gd name="T5" fmla="*/ 16 h 16"/>
                <a:gd name="T6" fmla="*/ 14 w 14"/>
                <a:gd name="T7" fmla="*/ 14 h 16"/>
                <a:gd name="T8" fmla="*/ 1 w 1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1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6"/>
                    <a:pt x="12" y="15"/>
                    <a:pt x="14" y="1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6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iṩļïḑè"/>
            <p:cNvSpPr/>
            <p:nvPr/>
          </p:nvSpPr>
          <p:spPr bwMode="auto">
            <a:xfrm>
              <a:off x="6589714" y="4875213"/>
              <a:ext cx="1038225" cy="392113"/>
            </a:xfrm>
            <a:custGeom>
              <a:avLst/>
              <a:gdLst>
                <a:gd name="T0" fmla="*/ 0 w 764"/>
                <a:gd name="T1" fmla="*/ 206 h 289"/>
                <a:gd name="T2" fmla="*/ 41 w 764"/>
                <a:gd name="T3" fmla="*/ 254 h 289"/>
                <a:gd name="T4" fmla="*/ 60 w 764"/>
                <a:gd name="T5" fmla="*/ 278 h 289"/>
                <a:gd name="T6" fmla="*/ 60 w 764"/>
                <a:gd name="T7" fmla="*/ 284 h 289"/>
                <a:gd name="T8" fmla="*/ 176 w 764"/>
                <a:gd name="T9" fmla="*/ 270 h 289"/>
                <a:gd name="T10" fmla="*/ 179 w 764"/>
                <a:gd name="T11" fmla="*/ 269 h 289"/>
                <a:gd name="T12" fmla="*/ 405 w 764"/>
                <a:gd name="T13" fmla="*/ 167 h 289"/>
                <a:gd name="T14" fmla="*/ 693 w 764"/>
                <a:gd name="T15" fmla="*/ 192 h 289"/>
                <a:gd name="T16" fmla="*/ 763 w 764"/>
                <a:gd name="T17" fmla="*/ 152 h 289"/>
                <a:gd name="T18" fmla="*/ 760 w 764"/>
                <a:gd name="T19" fmla="*/ 129 h 289"/>
                <a:gd name="T20" fmla="*/ 676 w 764"/>
                <a:gd name="T21" fmla="*/ 70 h 289"/>
                <a:gd name="T22" fmla="*/ 665 w 764"/>
                <a:gd name="T23" fmla="*/ 62 h 289"/>
                <a:gd name="T24" fmla="*/ 647 w 764"/>
                <a:gd name="T25" fmla="*/ 50 h 289"/>
                <a:gd name="T26" fmla="*/ 577 w 764"/>
                <a:gd name="T27" fmla="*/ 34 h 289"/>
                <a:gd name="T28" fmla="*/ 417 w 764"/>
                <a:gd name="T29" fmla="*/ 2 h 289"/>
                <a:gd name="T30" fmla="*/ 282 w 764"/>
                <a:gd name="T31" fmla="*/ 69 h 289"/>
                <a:gd name="T32" fmla="*/ 259 w 764"/>
                <a:gd name="T33" fmla="*/ 87 h 289"/>
                <a:gd name="T34" fmla="*/ 258 w 764"/>
                <a:gd name="T35" fmla="*/ 88 h 289"/>
                <a:gd name="T36" fmla="*/ 218 w 764"/>
                <a:gd name="T37" fmla="*/ 111 h 289"/>
                <a:gd name="T38" fmla="*/ 53 w 764"/>
                <a:gd name="T39" fmla="*/ 185 h 289"/>
                <a:gd name="T40" fmla="*/ 0 w 764"/>
                <a:gd name="T41" fmla="*/ 20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4" h="289">
                  <a:moveTo>
                    <a:pt x="0" y="206"/>
                  </a:moveTo>
                  <a:cubicBezTo>
                    <a:pt x="41" y="254"/>
                    <a:pt x="41" y="254"/>
                    <a:pt x="41" y="254"/>
                  </a:cubicBezTo>
                  <a:cubicBezTo>
                    <a:pt x="60" y="278"/>
                    <a:pt x="60" y="278"/>
                    <a:pt x="60" y="278"/>
                  </a:cubicBezTo>
                  <a:cubicBezTo>
                    <a:pt x="60" y="284"/>
                    <a:pt x="60" y="284"/>
                    <a:pt x="60" y="284"/>
                  </a:cubicBezTo>
                  <a:cubicBezTo>
                    <a:pt x="84" y="289"/>
                    <a:pt x="160" y="274"/>
                    <a:pt x="176" y="270"/>
                  </a:cubicBezTo>
                  <a:cubicBezTo>
                    <a:pt x="179" y="269"/>
                    <a:pt x="179" y="269"/>
                    <a:pt x="179" y="269"/>
                  </a:cubicBezTo>
                  <a:cubicBezTo>
                    <a:pt x="227" y="271"/>
                    <a:pt x="405" y="167"/>
                    <a:pt x="405" y="167"/>
                  </a:cubicBezTo>
                  <a:cubicBezTo>
                    <a:pt x="405" y="167"/>
                    <a:pt x="599" y="200"/>
                    <a:pt x="693" y="192"/>
                  </a:cubicBezTo>
                  <a:cubicBezTo>
                    <a:pt x="745" y="187"/>
                    <a:pt x="760" y="168"/>
                    <a:pt x="763" y="152"/>
                  </a:cubicBezTo>
                  <a:cubicBezTo>
                    <a:pt x="764" y="145"/>
                    <a:pt x="763" y="137"/>
                    <a:pt x="760" y="129"/>
                  </a:cubicBezTo>
                  <a:cubicBezTo>
                    <a:pt x="676" y="70"/>
                    <a:pt x="676" y="70"/>
                    <a:pt x="676" y="70"/>
                  </a:cubicBezTo>
                  <a:cubicBezTo>
                    <a:pt x="665" y="62"/>
                    <a:pt x="665" y="62"/>
                    <a:pt x="665" y="62"/>
                  </a:cubicBezTo>
                  <a:cubicBezTo>
                    <a:pt x="647" y="50"/>
                    <a:pt x="647" y="50"/>
                    <a:pt x="647" y="50"/>
                  </a:cubicBezTo>
                  <a:cubicBezTo>
                    <a:pt x="647" y="50"/>
                    <a:pt x="616" y="43"/>
                    <a:pt x="577" y="34"/>
                  </a:cubicBezTo>
                  <a:cubicBezTo>
                    <a:pt x="515" y="21"/>
                    <a:pt x="434" y="3"/>
                    <a:pt x="417" y="2"/>
                  </a:cubicBezTo>
                  <a:cubicBezTo>
                    <a:pt x="390" y="0"/>
                    <a:pt x="321" y="23"/>
                    <a:pt x="282" y="69"/>
                  </a:cubicBezTo>
                  <a:cubicBezTo>
                    <a:pt x="275" y="76"/>
                    <a:pt x="267" y="82"/>
                    <a:pt x="259" y="87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246" y="95"/>
                    <a:pt x="233" y="103"/>
                    <a:pt x="218" y="111"/>
                  </a:cubicBezTo>
                  <a:cubicBezTo>
                    <a:pt x="167" y="138"/>
                    <a:pt x="100" y="167"/>
                    <a:pt x="53" y="185"/>
                  </a:cubicBezTo>
                  <a:cubicBezTo>
                    <a:pt x="22" y="198"/>
                    <a:pt x="0" y="206"/>
                    <a:pt x="0" y="206"/>
                  </a:cubicBezTo>
                </a:path>
              </a:pathLst>
            </a:custGeom>
            <a:solidFill>
              <a:srgbClr val="E9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išḻíḓè"/>
            <p:cNvSpPr/>
            <p:nvPr/>
          </p:nvSpPr>
          <p:spPr bwMode="auto">
            <a:xfrm>
              <a:off x="6535739" y="5168901"/>
              <a:ext cx="46038" cy="123825"/>
            </a:xfrm>
            <a:custGeom>
              <a:avLst/>
              <a:gdLst>
                <a:gd name="T0" fmla="*/ 0 w 34"/>
                <a:gd name="T1" fmla="*/ 0 h 91"/>
                <a:gd name="T2" fmla="*/ 8 w 34"/>
                <a:gd name="T3" fmla="*/ 72 h 91"/>
                <a:gd name="T4" fmla="*/ 33 w 34"/>
                <a:gd name="T5" fmla="*/ 91 h 91"/>
                <a:gd name="T6" fmla="*/ 34 w 34"/>
                <a:gd name="T7" fmla="*/ 91 h 91"/>
                <a:gd name="T8" fmla="*/ 13 w 34"/>
                <a:gd name="T9" fmla="*/ 72 h 91"/>
                <a:gd name="T10" fmla="*/ 4 w 34"/>
                <a:gd name="T11" fmla="*/ 0 h 91"/>
                <a:gd name="T12" fmla="*/ 4 w 34"/>
                <a:gd name="T13" fmla="*/ 0 h 91"/>
                <a:gd name="T14" fmla="*/ 0 w 34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91">
                  <a:moveTo>
                    <a:pt x="0" y="0"/>
                  </a:moveTo>
                  <a:cubicBezTo>
                    <a:pt x="23" y="22"/>
                    <a:pt x="8" y="72"/>
                    <a:pt x="8" y="72"/>
                  </a:cubicBezTo>
                  <a:cubicBezTo>
                    <a:pt x="11" y="89"/>
                    <a:pt x="25" y="91"/>
                    <a:pt x="33" y="91"/>
                  </a:cubicBezTo>
                  <a:cubicBezTo>
                    <a:pt x="33" y="91"/>
                    <a:pt x="33" y="91"/>
                    <a:pt x="34" y="91"/>
                  </a:cubicBezTo>
                  <a:cubicBezTo>
                    <a:pt x="26" y="91"/>
                    <a:pt x="15" y="87"/>
                    <a:pt x="13" y="72"/>
                  </a:cubicBezTo>
                  <a:cubicBezTo>
                    <a:pt x="13" y="72"/>
                    <a:pt x="27" y="2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íslîḑe"/>
            <p:cNvSpPr/>
            <p:nvPr/>
          </p:nvSpPr>
          <p:spPr bwMode="auto">
            <a:xfrm>
              <a:off x="6243639" y="5154613"/>
              <a:ext cx="346075" cy="225425"/>
            </a:xfrm>
            <a:custGeom>
              <a:avLst/>
              <a:gdLst>
                <a:gd name="T0" fmla="*/ 222 w 254"/>
                <a:gd name="T1" fmla="*/ 82 h 165"/>
                <a:gd name="T2" fmla="*/ 195 w 254"/>
                <a:gd name="T3" fmla="*/ 0 h 165"/>
                <a:gd name="T4" fmla="*/ 116 w 254"/>
                <a:gd name="T5" fmla="*/ 32 h 165"/>
                <a:gd name="T6" fmla="*/ 24 w 254"/>
                <a:gd name="T7" fmla="*/ 38 h 165"/>
                <a:gd name="T8" fmla="*/ 38 w 254"/>
                <a:gd name="T9" fmla="*/ 121 h 165"/>
                <a:gd name="T10" fmla="*/ 122 w 254"/>
                <a:gd name="T11" fmla="*/ 161 h 165"/>
                <a:gd name="T12" fmla="*/ 222 w 254"/>
                <a:gd name="T13" fmla="*/ 165 h 165"/>
                <a:gd name="T14" fmla="*/ 254 w 254"/>
                <a:gd name="T15" fmla="*/ 101 h 165"/>
                <a:gd name="T16" fmla="*/ 222 w 254"/>
                <a:gd name="T17" fmla="*/ 8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65">
                  <a:moveTo>
                    <a:pt x="222" y="82"/>
                  </a:moveTo>
                  <a:cubicBezTo>
                    <a:pt x="222" y="82"/>
                    <a:pt x="243" y="9"/>
                    <a:pt x="195" y="0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0" y="77"/>
                    <a:pt x="38" y="121"/>
                  </a:cubicBezTo>
                  <a:cubicBezTo>
                    <a:pt x="60" y="145"/>
                    <a:pt x="90" y="160"/>
                    <a:pt x="122" y="161"/>
                  </a:cubicBezTo>
                  <a:cubicBezTo>
                    <a:pt x="222" y="165"/>
                    <a:pt x="222" y="165"/>
                    <a:pt x="222" y="165"/>
                  </a:cubicBezTo>
                  <a:cubicBezTo>
                    <a:pt x="254" y="101"/>
                    <a:pt x="254" y="101"/>
                    <a:pt x="254" y="101"/>
                  </a:cubicBezTo>
                  <a:cubicBezTo>
                    <a:pt x="254" y="101"/>
                    <a:pt x="227" y="107"/>
                    <a:pt x="222" y="82"/>
                  </a:cubicBezTo>
                </a:path>
              </a:pathLst>
            </a:custGeom>
            <a:solidFill>
              <a:srgbClr val="DC9B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ïṥľíḍé"/>
            <p:cNvSpPr/>
            <p:nvPr/>
          </p:nvSpPr>
          <p:spPr bwMode="auto">
            <a:xfrm>
              <a:off x="7239001" y="4876801"/>
              <a:ext cx="157163" cy="50800"/>
            </a:xfrm>
            <a:custGeom>
              <a:avLst/>
              <a:gdLst>
                <a:gd name="T0" fmla="*/ 0 w 115"/>
                <a:gd name="T1" fmla="*/ 0 h 37"/>
                <a:gd name="T2" fmla="*/ 99 w 115"/>
                <a:gd name="T3" fmla="*/ 33 h 37"/>
                <a:gd name="T4" fmla="*/ 99 w 115"/>
                <a:gd name="T5" fmla="*/ 33 h 37"/>
                <a:gd name="T6" fmla="*/ 115 w 115"/>
                <a:gd name="T7" fmla="*/ 37 h 37"/>
                <a:gd name="T8" fmla="*/ 25 w 115"/>
                <a:gd name="T9" fmla="*/ 5 h 37"/>
                <a:gd name="T10" fmla="*/ 10 w 115"/>
                <a:gd name="T11" fmla="*/ 1 h 37"/>
                <a:gd name="T12" fmla="*/ 11 w 115"/>
                <a:gd name="T13" fmla="*/ 1 h 37"/>
                <a:gd name="T14" fmla="*/ 10 w 115"/>
                <a:gd name="T15" fmla="*/ 1 h 37"/>
                <a:gd name="T16" fmla="*/ 10 w 115"/>
                <a:gd name="T17" fmla="*/ 1 h 37"/>
                <a:gd name="T18" fmla="*/ 0 w 115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7">
                  <a:moveTo>
                    <a:pt x="0" y="0"/>
                  </a:moveTo>
                  <a:cubicBezTo>
                    <a:pt x="11" y="3"/>
                    <a:pt x="54" y="15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4" y="34"/>
                    <a:pt x="110" y="36"/>
                    <a:pt x="115" y="37"/>
                  </a:cubicBezTo>
                  <a:cubicBezTo>
                    <a:pt x="80" y="23"/>
                    <a:pt x="44" y="11"/>
                    <a:pt x="25" y="5"/>
                  </a:cubicBezTo>
                  <a:cubicBezTo>
                    <a:pt x="16" y="2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0"/>
                    <a:pt x="4" y="0"/>
                    <a:pt x="0" y="0"/>
                  </a:cubicBezTo>
                </a:path>
              </a:pathLst>
            </a:custGeom>
            <a:solidFill>
              <a:srgbClr val="C6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isḻiḑé"/>
            <p:cNvSpPr/>
            <p:nvPr/>
          </p:nvSpPr>
          <p:spPr bwMode="auto">
            <a:xfrm>
              <a:off x="7373939" y="4921251"/>
              <a:ext cx="252413" cy="160338"/>
            </a:xfrm>
            <a:custGeom>
              <a:avLst/>
              <a:gdLst>
                <a:gd name="T0" fmla="*/ 0 w 186"/>
                <a:gd name="T1" fmla="*/ 0 h 118"/>
                <a:gd name="T2" fmla="*/ 0 w 186"/>
                <a:gd name="T3" fmla="*/ 0 h 118"/>
                <a:gd name="T4" fmla="*/ 64 w 186"/>
                <a:gd name="T5" fmla="*/ 30 h 118"/>
                <a:gd name="T6" fmla="*/ 76 w 186"/>
                <a:gd name="T7" fmla="*/ 37 h 118"/>
                <a:gd name="T8" fmla="*/ 103 w 186"/>
                <a:gd name="T9" fmla="*/ 60 h 118"/>
                <a:gd name="T10" fmla="*/ 186 w 186"/>
                <a:gd name="T11" fmla="*/ 118 h 118"/>
                <a:gd name="T12" fmla="*/ 186 w 186"/>
                <a:gd name="T13" fmla="*/ 115 h 118"/>
                <a:gd name="T14" fmla="*/ 123 w 186"/>
                <a:gd name="T15" fmla="*/ 71 h 118"/>
                <a:gd name="T16" fmla="*/ 124 w 186"/>
                <a:gd name="T17" fmla="*/ 71 h 118"/>
                <a:gd name="T18" fmla="*/ 116 w 186"/>
                <a:gd name="T19" fmla="*/ 62 h 118"/>
                <a:gd name="T20" fmla="*/ 94 w 186"/>
                <a:gd name="T21" fmla="*/ 43 h 118"/>
                <a:gd name="T22" fmla="*/ 95 w 186"/>
                <a:gd name="T23" fmla="*/ 43 h 118"/>
                <a:gd name="T24" fmla="*/ 16 w 186"/>
                <a:gd name="T25" fmla="*/ 4 h 118"/>
                <a:gd name="T26" fmla="*/ 0 w 186"/>
                <a:gd name="T27" fmla="*/ 0 h 118"/>
                <a:gd name="T28" fmla="*/ 0 w 186"/>
                <a:gd name="T2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9"/>
                    <a:pt x="43" y="19"/>
                    <a:pt x="64" y="30"/>
                  </a:cubicBezTo>
                  <a:cubicBezTo>
                    <a:pt x="68" y="32"/>
                    <a:pt x="73" y="35"/>
                    <a:pt x="76" y="37"/>
                  </a:cubicBezTo>
                  <a:cubicBezTo>
                    <a:pt x="87" y="43"/>
                    <a:pt x="96" y="51"/>
                    <a:pt x="103" y="60"/>
                  </a:cubicBezTo>
                  <a:cubicBezTo>
                    <a:pt x="129" y="93"/>
                    <a:pt x="167" y="111"/>
                    <a:pt x="186" y="118"/>
                  </a:cubicBezTo>
                  <a:cubicBezTo>
                    <a:pt x="186" y="117"/>
                    <a:pt x="186" y="116"/>
                    <a:pt x="186" y="115"/>
                  </a:cubicBezTo>
                  <a:cubicBezTo>
                    <a:pt x="168" y="107"/>
                    <a:pt x="143" y="93"/>
                    <a:pt x="123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1" y="68"/>
                    <a:pt x="118" y="65"/>
                    <a:pt x="116" y="62"/>
                  </a:cubicBezTo>
                  <a:cubicBezTo>
                    <a:pt x="111" y="55"/>
                    <a:pt x="104" y="49"/>
                    <a:pt x="94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74" y="29"/>
                    <a:pt x="45" y="15"/>
                    <a:pt x="16" y="4"/>
                  </a:cubicBezTo>
                  <a:cubicBezTo>
                    <a:pt x="11" y="3"/>
                    <a:pt x="5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ïŝļïḋê"/>
            <p:cNvSpPr/>
            <p:nvPr/>
          </p:nvSpPr>
          <p:spPr bwMode="auto">
            <a:xfrm>
              <a:off x="7515226" y="4437063"/>
              <a:ext cx="4763" cy="95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0 h 7"/>
                <a:gd name="T4" fmla="*/ 3 w 3"/>
                <a:gd name="T5" fmla="*/ 7 h 7"/>
                <a:gd name="T6" fmla="*/ 3 w 3"/>
                <a:gd name="T7" fmla="*/ 7 h 7"/>
                <a:gd name="T8" fmla="*/ 0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5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5"/>
                    <a:pt x="1" y="3"/>
                    <a:pt x="0" y="0"/>
                  </a:cubicBezTo>
                </a:path>
              </a:pathLst>
            </a:custGeom>
            <a:solidFill>
              <a:srgbClr val="535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íṡ1îde"/>
            <p:cNvSpPr/>
            <p:nvPr/>
          </p:nvSpPr>
          <p:spPr bwMode="auto">
            <a:xfrm>
              <a:off x="7421564" y="4437063"/>
              <a:ext cx="98425" cy="96838"/>
            </a:xfrm>
            <a:custGeom>
              <a:avLst/>
              <a:gdLst>
                <a:gd name="T0" fmla="*/ 69 w 72"/>
                <a:gd name="T1" fmla="*/ 0 h 71"/>
                <a:gd name="T2" fmla="*/ 0 w 72"/>
                <a:gd name="T3" fmla="*/ 65 h 71"/>
                <a:gd name="T4" fmla="*/ 2 w 72"/>
                <a:gd name="T5" fmla="*/ 71 h 71"/>
                <a:gd name="T6" fmla="*/ 72 w 72"/>
                <a:gd name="T7" fmla="*/ 7 h 71"/>
                <a:gd name="T8" fmla="*/ 69 w 7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1">
                  <a:moveTo>
                    <a:pt x="69" y="0"/>
                  </a:moveTo>
                  <a:cubicBezTo>
                    <a:pt x="60" y="19"/>
                    <a:pt x="19" y="51"/>
                    <a:pt x="0" y="6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9" y="58"/>
                    <a:pt x="61" y="26"/>
                    <a:pt x="72" y="7"/>
                  </a:cubicBezTo>
                  <a:cubicBezTo>
                    <a:pt x="71" y="5"/>
                    <a:pt x="70" y="3"/>
                    <a:pt x="69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ïṣľîḍè"/>
            <p:cNvSpPr/>
            <p:nvPr/>
          </p:nvSpPr>
          <p:spPr bwMode="auto">
            <a:xfrm>
              <a:off x="7253289" y="4432301"/>
              <a:ext cx="720725" cy="657225"/>
            </a:xfrm>
            <a:custGeom>
              <a:avLst/>
              <a:gdLst>
                <a:gd name="T0" fmla="*/ 373 w 530"/>
                <a:gd name="T1" fmla="*/ 103 h 484"/>
                <a:gd name="T2" fmla="*/ 378 w 530"/>
                <a:gd name="T3" fmla="*/ 82 h 484"/>
                <a:gd name="T4" fmla="*/ 468 w 530"/>
                <a:gd name="T5" fmla="*/ 113 h 484"/>
                <a:gd name="T6" fmla="*/ 523 w 530"/>
                <a:gd name="T7" fmla="*/ 262 h 484"/>
                <a:gd name="T8" fmla="*/ 414 w 530"/>
                <a:gd name="T9" fmla="*/ 267 h 484"/>
                <a:gd name="T10" fmla="*/ 413 w 530"/>
                <a:gd name="T11" fmla="*/ 273 h 484"/>
                <a:gd name="T12" fmla="*/ 339 w 530"/>
                <a:gd name="T13" fmla="*/ 428 h 484"/>
                <a:gd name="T14" fmla="*/ 299 w 530"/>
                <a:gd name="T15" fmla="*/ 484 h 484"/>
                <a:gd name="T16" fmla="*/ 205 w 530"/>
                <a:gd name="T17" fmla="*/ 422 h 484"/>
                <a:gd name="T18" fmla="*/ 0 w 530"/>
                <a:gd name="T19" fmla="*/ 328 h 484"/>
                <a:gd name="T20" fmla="*/ 103 w 530"/>
                <a:gd name="T21" fmla="*/ 299 h 484"/>
                <a:gd name="T22" fmla="*/ 142 w 530"/>
                <a:gd name="T23" fmla="*/ 148 h 484"/>
                <a:gd name="T24" fmla="*/ 119 w 530"/>
                <a:gd name="T25" fmla="*/ 80 h 484"/>
                <a:gd name="T26" fmla="*/ 199 w 530"/>
                <a:gd name="T27" fmla="*/ 0 h 484"/>
                <a:gd name="T28" fmla="*/ 253 w 530"/>
                <a:gd name="T29" fmla="*/ 63 h 484"/>
                <a:gd name="T30" fmla="*/ 278 w 530"/>
                <a:gd name="T31" fmla="*/ 71 h 484"/>
                <a:gd name="T32" fmla="*/ 275 w 530"/>
                <a:gd name="T33" fmla="*/ 86 h 484"/>
                <a:gd name="T34" fmla="*/ 373 w 530"/>
                <a:gd name="T35" fmla="*/ 10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0" h="484">
                  <a:moveTo>
                    <a:pt x="373" y="103"/>
                  </a:moveTo>
                  <a:cubicBezTo>
                    <a:pt x="375" y="96"/>
                    <a:pt x="377" y="89"/>
                    <a:pt x="378" y="82"/>
                  </a:cubicBezTo>
                  <a:cubicBezTo>
                    <a:pt x="468" y="113"/>
                    <a:pt x="468" y="113"/>
                    <a:pt x="468" y="113"/>
                  </a:cubicBezTo>
                  <a:cubicBezTo>
                    <a:pt x="468" y="113"/>
                    <a:pt x="530" y="160"/>
                    <a:pt x="523" y="262"/>
                  </a:cubicBezTo>
                  <a:cubicBezTo>
                    <a:pt x="523" y="262"/>
                    <a:pt x="447" y="234"/>
                    <a:pt x="414" y="267"/>
                  </a:cubicBezTo>
                  <a:cubicBezTo>
                    <a:pt x="413" y="273"/>
                    <a:pt x="413" y="273"/>
                    <a:pt x="413" y="273"/>
                  </a:cubicBezTo>
                  <a:cubicBezTo>
                    <a:pt x="406" y="331"/>
                    <a:pt x="380" y="386"/>
                    <a:pt x="339" y="428"/>
                  </a:cubicBezTo>
                  <a:cubicBezTo>
                    <a:pt x="323" y="446"/>
                    <a:pt x="307" y="465"/>
                    <a:pt x="299" y="484"/>
                  </a:cubicBezTo>
                  <a:cubicBezTo>
                    <a:pt x="299" y="484"/>
                    <a:pt x="240" y="468"/>
                    <a:pt x="205" y="422"/>
                  </a:cubicBezTo>
                  <a:cubicBezTo>
                    <a:pt x="169" y="376"/>
                    <a:pt x="0" y="328"/>
                    <a:pt x="0" y="328"/>
                  </a:cubicBezTo>
                  <a:cubicBezTo>
                    <a:pt x="0" y="328"/>
                    <a:pt x="90" y="330"/>
                    <a:pt x="103" y="299"/>
                  </a:cubicBezTo>
                  <a:cubicBezTo>
                    <a:pt x="115" y="267"/>
                    <a:pt x="157" y="201"/>
                    <a:pt x="142" y="148"/>
                  </a:cubicBezTo>
                  <a:cubicBezTo>
                    <a:pt x="128" y="96"/>
                    <a:pt x="119" y="80"/>
                    <a:pt x="119" y="80"/>
                  </a:cubicBezTo>
                  <a:cubicBezTo>
                    <a:pt x="119" y="80"/>
                    <a:pt x="205" y="19"/>
                    <a:pt x="199" y="0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78" y="71"/>
                    <a:pt x="278" y="71"/>
                    <a:pt x="278" y="71"/>
                  </a:cubicBezTo>
                  <a:cubicBezTo>
                    <a:pt x="276" y="76"/>
                    <a:pt x="275" y="81"/>
                    <a:pt x="275" y="86"/>
                  </a:cubicBezTo>
                  <a:cubicBezTo>
                    <a:pt x="274" y="143"/>
                    <a:pt x="354" y="157"/>
                    <a:pt x="373" y="103"/>
                  </a:cubicBezTo>
                </a:path>
              </a:pathLst>
            </a:custGeom>
            <a:solidFill>
              <a:srgbClr val="CED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ïsľïďè"/>
            <p:cNvSpPr/>
            <p:nvPr/>
          </p:nvSpPr>
          <p:spPr bwMode="auto">
            <a:xfrm>
              <a:off x="7629526" y="4494213"/>
              <a:ext cx="0" cy="4763"/>
            </a:xfrm>
            <a:custGeom>
              <a:avLst/>
              <a:gdLst>
                <a:gd name="T0" fmla="*/ 0 h 3"/>
                <a:gd name="T1" fmla="*/ 2 h 3"/>
                <a:gd name="T2" fmla="*/ 3 h 3"/>
                <a:gd name="T3" fmla="*/ 0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íṣ1iḑè"/>
            <p:cNvSpPr/>
            <p:nvPr/>
          </p:nvSpPr>
          <p:spPr bwMode="auto">
            <a:xfrm>
              <a:off x="7629526" y="4494213"/>
              <a:ext cx="109538" cy="28575"/>
            </a:xfrm>
            <a:custGeom>
              <a:avLst/>
              <a:gdLst>
                <a:gd name="T0" fmla="*/ 0 w 81"/>
                <a:gd name="T1" fmla="*/ 0 h 21"/>
                <a:gd name="T2" fmla="*/ 0 w 81"/>
                <a:gd name="T3" fmla="*/ 3 h 21"/>
                <a:gd name="T4" fmla="*/ 55 w 81"/>
                <a:gd name="T5" fmla="*/ 21 h 21"/>
                <a:gd name="T6" fmla="*/ 55 w 81"/>
                <a:gd name="T7" fmla="*/ 21 h 21"/>
                <a:gd name="T8" fmla="*/ 81 w 81"/>
                <a:gd name="T9" fmla="*/ 14 h 21"/>
                <a:gd name="T10" fmla="*/ 54 w 81"/>
                <a:gd name="T11" fmla="*/ 18 h 21"/>
                <a:gd name="T12" fmla="*/ 0 w 8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6" y="15"/>
                    <a:pt x="3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64" y="21"/>
                    <a:pt x="73" y="18"/>
                    <a:pt x="81" y="14"/>
                  </a:cubicBezTo>
                  <a:cubicBezTo>
                    <a:pt x="73" y="16"/>
                    <a:pt x="64" y="18"/>
                    <a:pt x="54" y="18"/>
                  </a:cubicBezTo>
                  <a:cubicBezTo>
                    <a:pt x="34" y="18"/>
                    <a:pt x="15" y="11"/>
                    <a:pt x="0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şlíḑe"/>
            <p:cNvSpPr/>
            <p:nvPr/>
          </p:nvSpPr>
          <p:spPr bwMode="auto">
            <a:xfrm>
              <a:off x="7577139" y="4268788"/>
              <a:ext cx="250825" cy="250825"/>
            </a:xfrm>
            <a:prstGeom prst="ellipse">
              <a:avLst/>
            </a:prstGeom>
            <a:solidFill>
              <a:srgbClr val="FFD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îṩḻîḍe"/>
            <p:cNvSpPr/>
            <p:nvPr/>
          </p:nvSpPr>
          <p:spPr bwMode="auto">
            <a:xfrm>
              <a:off x="7596189" y="4205288"/>
              <a:ext cx="276225" cy="222250"/>
            </a:xfrm>
            <a:custGeom>
              <a:avLst/>
              <a:gdLst>
                <a:gd name="T0" fmla="*/ 146 w 203"/>
                <a:gd name="T1" fmla="*/ 163 h 163"/>
                <a:gd name="T2" fmla="*/ 134 w 203"/>
                <a:gd name="T3" fmla="*/ 163 h 163"/>
                <a:gd name="T4" fmla="*/ 134 w 203"/>
                <a:gd name="T5" fmla="*/ 128 h 163"/>
                <a:gd name="T6" fmla="*/ 121 w 203"/>
                <a:gd name="T7" fmla="*/ 90 h 163"/>
                <a:gd name="T8" fmla="*/ 29 w 203"/>
                <a:gd name="T9" fmla="*/ 67 h 163"/>
                <a:gd name="T10" fmla="*/ 6 w 203"/>
                <a:gd name="T11" fmla="*/ 88 h 163"/>
                <a:gd name="T12" fmla="*/ 38 w 203"/>
                <a:gd name="T13" fmla="*/ 19 h 163"/>
                <a:gd name="T14" fmla="*/ 159 w 203"/>
                <a:gd name="T15" fmla="*/ 23 h 163"/>
                <a:gd name="T16" fmla="*/ 182 w 203"/>
                <a:gd name="T17" fmla="*/ 131 h 163"/>
                <a:gd name="T18" fmla="*/ 175 w 203"/>
                <a:gd name="T19" fmla="*/ 148 h 163"/>
                <a:gd name="T20" fmla="*/ 146 w 203"/>
                <a:gd name="T21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3">
                  <a:moveTo>
                    <a:pt x="146" y="163"/>
                  </a:moveTo>
                  <a:cubicBezTo>
                    <a:pt x="134" y="163"/>
                    <a:pt x="134" y="163"/>
                    <a:pt x="134" y="163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1" y="90"/>
                    <a:pt x="58" y="61"/>
                    <a:pt x="29" y="6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0" y="38"/>
                    <a:pt x="38" y="19"/>
                  </a:cubicBezTo>
                  <a:cubicBezTo>
                    <a:pt x="75" y="0"/>
                    <a:pt x="142" y="8"/>
                    <a:pt x="159" y="23"/>
                  </a:cubicBezTo>
                  <a:cubicBezTo>
                    <a:pt x="175" y="37"/>
                    <a:pt x="203" y="63"/>
                    <a:pt x="182" y="13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8"/>
                    <a:pt x="150" y="140"/>
                    <a:pt x="146" y="163"/>
                  </a:cubicBezTo>
                </a:path>
              </a:pathLst>
            </a:custGeom>
            <a:solidFill>
              <a:srgbClr val="844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Sļíḑê"/>
            <p:cNvSpPr/>
            <p:nvPr/>
          </p:nvSpPr>
          <p:spPr bwMode="auto">
            <a:xfrm>
              <a:off x="7521576" y="4432301"/>
              <a:ext cx="1588" cy="7938"/>
            </a:xfrm>
            <a:custGeom>
              <a:avLst/>
              <a:gdLst>
                <a:gd name="T0" fmla="*/ 1 w 1"/>
                <a:gd name="T1" fmla="*/ 0 h 6"/>
                <a:gd name="T2" fmla="*/ 0 w 1"/>
                <a:gd name="T3" fmla="*/ 6 h 6"/>
                <a:gd name="T4" fmla="*/ 1 w 1"/>
                <a:gd name="T5" fmla="*/ 6 h 6"/>
                <a:gd name="T6" fmla="*/ 1 w 1"/>
                <a:gd name="T7" fmla="*/ 0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75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iṥḷíḍè"/>
            <p:cNvSpPr/>
            <p:nvPr/>
          </p:nvSpPr>
          <p:spPr bwMode="auto">
            <a:xfrm>
              <a:off x="7523164" y="4432301"/>
              <a:ext cx="52388" cy="60325"/>
            </a:xfrm>
            <a:custGeom>
              <a:avLst/>
              <a:gdLst>
                <a:gd name="T0" fmla="*/ 0 w 38"/>
                <a:gd name="T1" fmla="*/ 0 h 44"/>
                <a:gd name="T2" fmla="*/ 0 w 38"/>
                <a:gd name="T3" fmla="*/ 6 h 44"/>
                <a:gd name="T4" fmla="*/ 31 w 38"/>
                <a:gd name="T5" fmla="*/ 42 h 44"/>
                <a:gd name="T6" fmla="*/ 38 w 38"/>
                <a:gd name="T7" fmla="*/ 44 h 44"/>
                <a:gd name="T8" fmla="*/ 0 w 3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4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işḷiḑé"/>
            <p:cNvSpPr/>
            <p:nvPr/>
          </p:nvSpPr>
          <p:spPr bwMode="auto">
            <a:xfrm>
              <a:off x="7594601" y="4516438"/>
              <a:ext cx="39688" cy="68263"/>
            </a:xfrm>
            <a:custGeom>
              <a:avLst/>
              <a:gdLst>
                <a:gd name="T0" fmla="*/ 1 w 30"/>
                <a:gd name="T1" fmla="*/ 0 h 50"/>
                <a:gd name="T2" fmla="*/ 1 w 30"/>
                <a:gd name="T3" fmla="*/ 4 h 50"/>
                <a:gd name="T4" fmla="*/ 30 w 30"/>
                <a:gd name="T5" fmla="*/ 50 h 50"/>
                <a:gd name="T6" fmla="*/ 24 w 30"/>
                <a:gd name="T7" fmla="*/ 24 h 50"/>
                <a:gd name="T8" fmla="*/ 27 w 30"/>
                <a:gd name="T9" fmla="*/ 9 h 50"/>
                <a:gd name="T10" fmla="*/ 2 w 30"/>
                <a:gd name="T11" fmla="*/ 1 h 50"/>
                <a:gd name="T12" fmla="*/ 1 w 3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0">
                  <a:moveTo>
                    <a:pt x="1" y="0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0" y="23"/>
                    <a:pt x="11" y="42"/>
                    <a:pt x="30" y="50"/>
                  </a:cubicBezTo>
                  <a:cubicBezTo>
                    <a:pt x="26" y="42"/>
                    <a:pt x="24" y="33"/>
                    <a:pt x="24" y="24"/>
                  </a:cubicBezTo>
                  <a:cubicBezTo>
                    <a:pt x="24" y="19"/>
                    <a:pt x="25" y="14"/>
                    <a:pt x="27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îśḷîḋe"/>
            <p:cNvSpPr/>
            <p:nvPr/>
          </p:nvSpPr>
          <p:spPr bwMode="auto">
            <a:xfrm>
              <a:off x="7254876" y="4875213"/>
              <a:ext cx="47625" cy="3175"/>
            </a:xfrm>
            <a:custGeom>
              <a:avLst/>
              <a:gdLst>
                <a:gd name="T0" fmla="*/ 36 w 36"/>
                <a:gd name="T1" fmla="*/ 0 h 2"/>
                <a:gd name="T2" fmla="*/ 3 w 36"/>
                <a:gd name="T3" fmla="*/ 2 h 2"/>
                <a:gd name="T4" fmla="*/ 0 w 36"/>
                <a:gd name="T5" fmla="*/ 2 h 2"/>
                <a:gd name="T6" fmla="*/ 0 w 36"/>
                <a:gd name="T7" fmla="*/ 2 h 2"/>
                <a:gd name="T8" fmla="*/ 3 w 36"/>
                <a:gd name="T9" fmla="*/ 2 h 2"/>
                <a:gd name="T10" fmla="*/ 36 w 36"/>
                <a:gd name="T11" fmla="*/ 0 h 2"/>
                <a:gd name="T12" fmla="*/ 36 w 3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">
                  <a:moveTo>
                    <a:pt x="36" y="0"/>
                  </a:moveTo>
                  <a:cubicBezTo>
                    <a:pt x="25" y="1"/>
                    <a:pt x="14" y="2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9" y="2"/>
                    <a:pt x="22" y="2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DFE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îṣ1íďê"/>
            <p:cNvSpPr/>
            <p:nvPr/>
          </p:nvSpPr>
          <p:spPr bwMode="auto">
            <a:xfrm>
              <a:off x="7254876" y="4878388"/>
              <a:ext cx="1588" cy="1588"/>
            </a:xfrm>
            <a:prstGeom prst="ellipse">
              <a:avLst/>
            </a:prstGeom>
            <a:solidFill>
              <a:srgbClr val="D4DA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í$ḷiḓê"/>
            <p:cNvSpPr/>
            <p:nvPr/>
          </p:nvSpPr>
          <p:spPr bwMode="auto">
            <a:xfrm>
              <a:off x="7253289" y="48783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ïş1íďe"/>
            <p:cNvSpPr/>
            <p:nvPr/>
          </p:nvSpPr>
          <p:spPr bwMode="auto">
            <a:xfrm>
              <a:off x="7253289" y="4878388"/>
              <a:ext cx="144463" cy="49213"/>
            </a:xfrm>
            <a:custGeom>
              <a:avLst/>
              <a:gdLst>
                <a:gd name="T0" fmla="*/ 15 w 106"/>
                <a:gd name="T1" fmla="*/ 4 h 36"/>
                <a:gd name="T2" fmla="*/ 105 w 106"/>
                <a:gd name="T3" fmla="*/ 36 h 36"/>
                <a:gd name="T4" fmla="*/ 106 w 106"/>
                <a:gd name="T5" fmla="*/ 36 h 36"/>
                <a:gd name="T6" fmla="*/ 15 w 106"/>
                <a:gd name="T7" fmla="*/ 4 h 36"/>
                <a:gd name="T8" fmla="*/ 0 w 106"/>
                <a:gd name="T9" fmla="*/ 0 h 36"/>
                <a:gd name="T10" fmla="*/ 1 w 106"/>
                <a:gd name="T11" fmla="*/ 0 h 36"/>
                <a:gd name="T12" fmla="*/ 1 w 106"/>
                <a:gd name="T13" fmla="*/ 0 h 36"/>
                <a:gd name="T14" fmla="*/ 0 w 106"/>
                <a:gd name="T15" fmla="*/ 0 h 36"/>
                <a:gd name="T16" fmla="*/ 0 w 10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36">
                  <a:moveTo>
                    <a:pt x="15" y="4"/>
                  </a:moveTo>
                  <a:cubicBezTo>
                    <a:pt x="34" y="10"/>
                    <a:pt x="70" y="22"/>
                    <a:pt x="105" y="36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70" y="22"/>
                    <a:pt x="34" y="10"/>
                    <a:pt x="15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B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îSļïdé"/>
            <p:cNvSpPr/>
            <p:nvPr/>
          </p:nvSpPr>
          <p:spPr bwMode="auto">
            <a:xfrm>
              <a:off x="7396164" y="4927601"/>
              <a:ext cx="106363" cy="52388"/>
            </a:xfrm>
            <a:custGeom>
              <a:avLst/>
              <a:gdLst>
                <a:gd name="T0" fmla="*/ 0 w 79"/>
                <a:gd name="T1" fmla="*/ 0 h 39"/>
                <a:gd name="T2" fmla="*/ 79 w 79"/>
                <a:gd name="T3" fmla="*/ 39 h 39"/>
                <a:gd name="T4" fmla="*/ 78 w 79"/>
                <a:gd name="T5" fmla="*/ 39 h 39"/>
                <a:gd name="T6" fmla="*/ 1 w 79"/>
                <a:gd name="T7" fmla="*/ 0 h 39"/>
                <a:gd name="T8" fmla="*/ 0 w 7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9">
                  <a:moveTo>
                    <a:pt x="0" y="0"/>
                  </a:moveTo>
                  <a:cubicBezTo>
                    <a:pt x="29" y="11"/>
                    <a:pt x="58" y="25"/>
                    <a:pt x="79" y="39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58" y="25"/>
                    <a:pt x="29" y="1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6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íṥḻíḓe"/>
            <p:cNvSpPr/>
            <p:nvPr/>
          </p:nvSpPr>
          <p:spPr bwMode="auto">
            <a:xfrm>
              <a:off x="7254876" y="4875213"/>
              <a:ext cx="247650" cy="104775"/>
            </a:xfrm>
            <a:custGeom>
              <a:avLst/>
              <a:gdLst>
                <a:gd name="T0" fmla="*/ 36 w 182"/>
                <a:gd name="T1" fmla="*/ 0 h 77"/>
                <a:gd name="T2" fmla="*/ 3 w 182"/>
                <a:gd name="T3" fmla="*/ 2 h 77"/>
                <a:gd name="T4" fmla="*/ 0 w 182"/>
                <a:gd name="T5" fmla="*/ 2 h 77"/>
                <a:gd name="T6" fmla="*/ 0 w 182"/>
                <a:gd name="T7" fmla="*/ 2 h 77"/>
                <a:gd name="T8" fmla="*/ 0 w 182"/>
                <a:gd name="T9" fmla="*/ 2 h 77"/>
                <a:gd name="T10" fmla="*/ 0 w 182"/>
                <a:gd name="T11" fmla="*/ 2 h 77"/>
                <a:gd name="T12" fmla="*/ 14 w 182"/>
                <a:gd name="T13" fmla="*/ 6 h 77"/>
                <a:gd name="T14" fmla="*/ 105 w 182"/>
                <a:gd name="T15" fmla="*/ 38 h 77"/>
                <a:gd name="T16" fmla="*/ 182 w 182"/>
                <a:gd name="T17" fmla="*/ 77 h 77"/>
                <a:gd name="T18" fmla="*/ 181 w 182"/>
                <a:gd name="T19" fmla="*/ 75 h 77"/>
                <a:gd name="T20" fmla="*/ 36 w 182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77">
                  <a:moveTo>
                    <a:pt x="36" y="0"/>
                  </a:moveTo>
                  <a:cubicBezTo>
                    <a:pt x="22" y="2"/>
                    <a:pt x="9" y="2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6" y="4"/>
                    <a:pt x="14" y="6"/>
                  </a:cubicBezTo>
                  <a:cubicBezTo>
                    <a:pt x="33" y="12"/>
                    <a:pt x="69" y="24"/>
                    <a:pt x="105" y="38"/>
                  </a:cubicBezTo>
                  <a:cubicBezTo>
                    <a:pt x="133" y="49"/>
                    <a:pt x="162" y="63"/>
                    <a:pt x="182" y="77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59" y="47"/>
                    <a:pt x="89" y="18"/>
                    <a:pt x="36" y="0"/>
                  </a:cubicBezTo>
                </a:path>
              </a:pathLst>
            </a:custGeom>
            <a:solidFill>
              <a:srgbClr val="C3C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íṩḷíḑê"/>
            <p:cNvSpPr/>
            <p:nvPr/>
          </p:nvSpPr>
          <p:spPr bwMode="auto">
            <a:xfrm>
              <a:off x="7783514" y="4683126"/>
              <a:ext cx="182563" cy="231775"/>
            </a:xfrm>
            <a:custGeom>
              <a:avLst/>
              <a:gdLst>
                <a:gd name="T0" fmla="*/ 4 w 135"/>
                <a:gd name="T1" fmla="*/ 160 h 170"/>
                <a:gd name="T2" fmla="*/ 0 w 135"/>
                <a:gd name="T3" fmla="*/ 170 h 170"/>
                <a:gd name="T4" fmla="*/ 0 w 135"/>
                <a:gd name="T5" fmla="*/ 170 h 170"/>
                <a:gd name="T6" fmla="*/ 4 w 135"/>
                <a:gd name="T7" fmla="*/ 160 h 170"/>
                <a:gd name="T8" fmla="*/ 4 w 135"/>
                <a:gd name="T9" fmla="*/ 160 h 170"/>
                <a:gd name="T10" fmla="*/ 35 w 135"/>
                <a:gd name="T11" fmla="*/ 74 h 170"/>
                <a:gd name="T12" fmla="*/ 28 w 135"/>
                <a:gd name="T13" fmla="*/ 78 h 170"/>
                <a:gd name="T14" fmla="*/ 28 w 135"/>
                <a:gd name="T15" fmla="*/ 78 h 170"/>
                <a:gd name="T16" fmla="*/ 35 w 135"/>
                <a:gd name="T17" fmla="*/ 74 h 170"/>
                <a:gd name="T18" fmla="*/ 35 w 135"/>
                <a:gd name="T19" fmla="*/ 74 h 170"/>
                <a:gd name="T20" fmla="*/ 124 w 135"/>
                <a:gd name="T21" fmla="*/ 0 h 170"/>
                <a:gd name="T22" fmla="*/ 133 w 135"/>
                <a:gd name="T23" fmla="*/ 77 h 170"/>
                <a:gd name="T24" fmla="*/ 128 w 135"/>
                <a:gd name="T25" fmla="*/ 75 h 170"/>
                <a:gd name="T26" fmla="*/ 128 w 135"/>
                <a:gd name="T27" fmla="*/ 75 h 170"/>
                <a:gd name="T28" fmla="*/ 133 w 135"/>
                <a:gd name="T29" fmla="*/ 77 h 170"/>
                <a:gd name="T30" fmla="*/ 124 w 135"/>
                <a:gd name="T3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70">
                  <a:moveTo>
                    <a:pt x="4" y="160"/>
                  </a:moveTo>
                  <a:cubicBezTo>
                    <a:pt x="3" y="163"/>
                    <a:pt x="1" y="166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" y="166"/>
                    <a:pt x="3" y="163"/>
                    <a:pt x="4" y="160"/>
                  </a:cubicBezTo>
                  <a:cubicBezTo>
                    <a:pt x="4" y="160"/>
                    <a:pt x="4" y="160"/>
                    <a:pt x="4" y="160"/>
                  </a:cubicBezTo>
                  <a:moveTo>
                    <a:pt x="35" y="74"/>
                  </a:moveTo>
                  <a:cubicBezTo>
                    <a:pt x="32" y="75"/>
                    <a:pt x="30" y="77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77"/>
                    <a:pt x="32" y="75"/>
                    <a:pt x="35" y="74"/>
                  </a:cubicBezTo>
                  <a:cubicBezTo>
                    <a:pt x="35" y="74"/>
                    <a:pt x="35" y="74"/>
                    <a:pt x="35" y="74"/>
                  </a:cubicBezTo>
                  <a:moveTo>
                    <a:pt x="124" y="0"/>
                  </a:moveTo>
                  <a:cubicBezTo>
                    <a:pt x="131" y="21"/>
                    <a:pt x="135" y="46"/>
                    <a:pt x="133" y="77"/>
                  </a:cubicBezTo>
                  <a:cubicBezTo>
                    <a:pt x="133" y="77"/>
                    <a:pt x="131" y="76"/>
                    <a:pt x="128" y="75"/>
                  </a:cubicBezTo>
                  <a:cubicBezTo>
                    <a:pt x="128" y="75"/>
                    <a:pt x="128" y="75"/>
                    <a:pt x="128" y="75"/>
                  </a:cubicBezTo>
                  <a:cubicBezTo>
                    <a:pt x="131" y="76"/>
                    <a:pt x="133" y="77"/>
                    <a:pt x="133" y="77"/>
                  </a:cubicBezTo>
                  <a:cubicBezTo>
                    <a:pt x="135" y="46"/>
                    <a:pt x="131" y="21"/>
                    <a:pt x="124" y="0"/>
                  </a:cubicBezTo>
                </a:path>
              </a:pathLst>
            </a:custGeom>
            <a:solidFill>
              <a:srgbClr val="625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ïṣļïďe"/>
            <p:cNvSpPr/>
            <p:nvPr/>
          </p:nvSpPr>
          <p:spPr bwMode="auto">
            <a:xfrm>
              <a:off x="7643814" y="4914901"/>
              <a:ext cx="139700" cy="174625"/>
            </a:xfrm>
            <a:custGeom>
              <a:avLst/>
              <a:gdLst>
                <a:gd name="T0" fmla="*/ 102 w 102"/>
                <a:gd name="T1" fmla="*/ 0 h 129"/>
                <a:gd name="T2" fmla="*/ 102 w 102"/>
                <a:gd name="T3" fmla="*/ 0 h 129"/>
                <a:gd name="T4" fmla="*/ 51 w 102"/>
                <a:gd name="T5" fmla="*/ 73 h 129"/>
                <a:gd name="T6" fmla="*/ 11 w 102"/>
                <a:gd name="T7" fmla="*/ 129 h 129"/>
                <a:gd name="T8" fmla="*/ 0 w 102"/>
                <a:gd name="T9" fmla="*/ 126 h 129"/>
                <a:gd name="T10" fmla="*/ 0 w 102"/>
                <a:gd name="T11" fmla="*/ 126 h 129"/>
                <a:gd name="T12" fmla="*/ 11 w 102"/>
                <a:gd name="T13" fmla="*/ 129 h 129"/>
                <a:gd name="T14" fmla="*/ 51 w 102"/>
                <a:gd name="T15" fmla="*/ 73 h 129"/>
                <a:gd name="T16" fmla="*/ 102 w 102"/>
                <a:gd name="T1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29"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89" y="27"/>
                    <a:pt x="72" y="52"/>
                    <a:pt x="51" y="73"/>
                  </a:cubicBezTo>
                  <a:cubicBezTo>
                    <a:pt x="35" y="91"/>
                    <a:pt x="19" y="110"/>
                    <a:pt x="11" y="129"/>
                  </a:cubicBezTo>
                  <a:cubicBezTo>
                    <a:pt x="11" y="129"/>
                    <a:pt x="7" y="128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7" y="128"/>
                    <a:pt x="11" y="129"/>
                    <a:pt x="11" y="129"/>
                  </a:cubicBezTo>
                  <a:cubicBezTo>
                    <a:pt x="19" y="111"/>
                    <a:pt x="35" y="91"/>
                    <a:pt x="51" y="73"/>
                  </a:cubicBezTo>
                  <a:cubicBezTo>
                    <a:pt x="72" y="52"/>
                    <a:pt x="89" y="27"/>
                    <a:pt x="102" y="0"/>
                  </a:cubicBezTo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ïSlïḋé"/>
            <p:cNvSpPr/>
            <p:nvPr/>
          </p:nvSpPr>
          <p:spPr bwMode="auto">
            <a:xfrm>
              <a:off x="7626351" y="5078413"/>
              <a:ext cx="17463" cy="7938"/>
            </a:xfrm>
            <a:custGeom>
              <a:avLst/>
              <a:gdLst>
                <a:gd name="T0" fmla="*/ 0 w 13"/>
                <a:gd name="T1" fmla="*/ 0 h 6"/>
                <a:gd name="T2" fmla="*/ 0 w 13"/>
                <a:gd name="T3" fmla="*/ 0 h 6"/>
                <a:gd name="T4" fmla="*/ 13 w 13"/>
                <a:gd name="T5" fmla="*/ 6 h 6"/>
                <a:gd name="T6" fmla="*/ 13 w 13"/>
                <a:gd name="T7" fmla="*/ 6 h 6"/>
                <a:gd name="T8" fmla="*/ 0 w 1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9" y="4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9" y="4"/>
                    <a:pt x="5" y="2"/>
                    <a:pt x="0" y="0"/>
                  </a:cubicBezTo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îṡľîďe"/>
            <p:cNvSpPr/>
            <p:nvPr/>
          </p:nvSpPr>
          <p:spPr bwMode="auto">
            <a:xfrm>
              <a:off x="7626351" y="5078413"/>
              <a:ext cx="1588" cy="1588"/>
            </a:xfrm>
            <a:prstGeom prst="ellipse">
              <a:avLst/>
            </a:prstGeom>
            <a:solidFill>
              <a:srgbClr val="DDDD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şļíḋè"/>
            <p:cNvSpPr/>
            <p:nvPr/>
          </p:nvSpPr>
          <p:spPr bwMode="auto">
            <a:xfrm>
              <a:off x="7540626" y="5018088"/>
              <a:ext cx="85725" cy="60325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44 h 44"/>
                <a:gd name="T4" fmla="*/ 63 w 63"/>
                <a:gd name="T5" fmla="*/ 44 h 44"/>
                <a:gd name="T6" fmla="*/ 1 w 63"/>
                <a:gd name="T7" fmla="*/ 0 h 44"/>
                <a:gd name="T8" fmla="*/ 0 w 6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cubicBezTo>
                    <a:pt x="20" y="22"/>
                    <a:pt x="45" y="36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45" y="36"/>
                    <a:pt x="21" y="22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C6C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Sľîḓè"/>
            <p:cNvSpPr/>
            <p:nvPr/>
          </p:nvSpPr>
          <p:spPr bwMode="auto">
            <a:xfrm>
              <a:off x="7542214" y="4583113"/>
              <a:ext cx="423863" cy="506413"/>
            </a:xfrm>
            <a:custGeom>
              <a:avLst/>
              <a:gdLst>
                <a:gd name="T0" fmla="*/ 160 w 312"/>
                <a:gd name="T1" fmla="*/ 208 h 373"/>
                <a:gd name="T2" fmla="*/ 103 w 312"/>
                <a:gd name="T3" fmla="*/ 297 h 373"/>
                <a:gd name="T4" fmla="*/ 63 w 312"/>
                <a:gd name="T5" fmla="*/ 353 h 373"/>
                <a:gd name="T6" fmla="*/ 0 w 312"/>
                <a:gd name="T7" fmla="*/ 320 h 373"/>
                <a:gd name="T8" fmla="*/ 62 w 312"/>
                <a:gd name="T9" fmla="*/ 364 h 373"/>
                <a:gd name="T10" fmla="*/ 62 w 312"/>
                <a:gd name="T11" fmla="*/ 364 h 373"/>
                <a:gd name="T12" fmla="*/ 75 w 312"/>
                <a:gd name="T13" fmla="*/ 370 h 373"/>
                <a:gd name="T14" fmla="*/ 86 w 312"/>
                <a:gd name="T15" fmla="*/ 373 h 373"/>
                <a:gd name="T16" fmla="*/ 126 w 312"/>
                <a:gd name="T17" fmla="*/ 317 h 373"/>
                <a:gd name="T18" fmla="*/ 177 w 312"/>
                <a:gd name="T19" fmla="*/ 244 h 373"/>
                <a:gd name="T20" fmla="*/ 181 w 312"/>
                <a:gd name="T21" fmla="*/ 234 h 373"/>
                <a:gd name="T22" fmla="*/ 160 w 312"/>
                <a:gd name="T23" fmla="*/ 208 h 373"/>
                <a:gd name="T24" fmla="*/ 250 w 312"/>
                <a:gd name="T25" fmla="*/ 0 h 373"/>
                <a:gd name="T26" fmla="*/ 287 w 312"/>
                <a:gd name="T27" fmla="*/ 130 h 373"/>
                <a:gd name="T28" fmla="*/ 227 w 312"/>
                <a:gd name="T29" fmla="*/ 119 h 373"/>
                <a:gd name="T30" fmla="*/ 184 w 312"/>
                <a:gd name="T31" fmla="*/ 130 h 373"/>
                <a:gd name="T32" fmla="*/ 205 w 312"/>
                <a:gd name="T33" fmla="*/ 152 h 373"/>
                <a:gd name="T34" fmla="*/ 212 w 312"/>
                <a:gd name="T35" fmla="*/ 148 h 373"/>
                <a:gd name="T36" fmla="*/ 212 w 312"/>
                <a:gd name="T37" fmla="*/ 144 h 373"/>
                <a:gd name="T38" fmla="*/ 213 w 312"/>
                <a:gd name="T39" fmla="*/ 131 h 373"/>
                <a:gd name="T40" fmla="*/ 213 w 312"/>
                <a:gd name="T41" fmla="*/ 131 h 373"/>
                <a:gd name="T42" fmla="*/ 213 w 312"/>
                <a:gd name="T43" fmla="*/ 131 h 373"/>
                <a:gd name="T44" fmla="*/ 305 w 312"/>
                <a:gd name="T45" fmla="*/ 142 h 373"/>
                <a:gd name="T46" fmla="*/ 305 w 312"/>
                <a:gd name="T47" fmla="*/ 149 h 373"/>
                <a:gd name="T48" fmla="*/ 310 w 312"/>
                <a:gd name="T49" fmla="*/ 151 h 373"/>
                <a:gd name="T50" fmla="*/ 301 w 312"/>
                <a:gd name="T51" fmla="*/ 74 h 373"/>
                <a:gd name="T52" fmla="*/ 255 w 312"/>
                <a:gd name="T53" fmla="*/ 2 h 373"/>
                <a:gd name="T54" fmla="*/ 250 w 312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12" h="373">
                  <a:moveTo>
                    <a:pt x="160" y="208"/>
                  </a:moveTo>
                  <a:cubicBezTo>
                    <a:pt x="147" y="241"/>
                    <a:pt x="128" y="271"/>
                    <a:pt x="103" y="297"/>
                  </a:cubicBezTo>
                  <a:cubicBezTo>
                    <a:pt x="87" y="314"/>
                    <a:pt x="71" y="334"/>
                    <a:pt x="63" y="353"/>
                  </a:cubicBezTo>
                  <a:cubicBezTo>
                    <a:pt x="40" y="345"/>
                    <a:pt x="19" y="334"/>
                    <a:pt x="0" y="320"/>
                  </a:cubicBezTo>
                  <a:cubicBezTo>
                    <a:pt x="20" y="342"/>
                    <a:pt x="44" y="356"/>
                    <a:pt x="62" y="364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67" y="366"/>
                    <a:pt x="71" y="368"/>
                    <a:pt x="75" y="370"/>
                  </a:cubicBezTo>
                  <a:cubicBezTo>
                    <a:pt x="82" y="372"/>
                    <a:pt x="86" y="373"/>
                    <a:pt x="86" y="373"/>
                  </a:cubicBezTo>
                  <a:cubicBezTo>
                    <a:pt x="94" y="354"/>
                    <a:pt x="110" y="335"/>
                    <a:pt x="126" y="317"/>
                  </a:cubicBezTo>
                  <a:cubicBezTo>
                    <a:pt x="147" y="296"/>
                    <a:pt x="164" y="271"/>
                    <a:pt x="177" y="244"/>
                  </a:cubicBezTo>
                  <a:cubicBezTo>
                    <a:pt x="178" y="240"/>
                    <a:pt x="180" y="237"/>
                    <a:pt x="181" y="234"/>
                  </a:cubicBezTo>
                  <a:cubicBezTo>
                    <a:pt x="174" y="226"/>
                    <a:pt x="167" y="217"/>
                    <a:pt x="160" y="208"/>
                  </a:cubicBezTo>
                  <a:moveTo>
                    <a:pt x="250" y="0"/>
                  </a:moveTo>
                  <a:cubicBezTo>
                    <a:pt x="268" y="23"/>
                    <a:pt x="291" y="65"/>
                    <a:pt x="287" y="130"/>
                  </a:cubicBezTo>
                  <a:cubicBezTo>
                    <a:pt x="287" y="130"/>
                    <a:pt x="257" y="119"/>
                    <a:pt x="227" y="119"/>
                  </a:cubicBezTo>
                  <a:cubicBezTo>
                    <a:pt x="211" y="119"/>
                    <a:pt x="196" y="122"/>
                    <a:pt x="184" y="130"/>
                  </a:cubicBezTo>
                  <a:cubicBezTo>
                    <a:pt x="205" y="152"/>
                    <a:pt x="205" y="152"/>
                    <a:pt x="205" y="152"/>
                  </a:cubicBezTo>
                  <a:cubicBezTo>
                    <a:pt x="207" y="151"/>
                    <a:pt x="209" y="149"/>
                    <a:pt x="212" y="148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3" y="131"/>
                    <a:pt x="213" y="131"/>
                    <a:pt x="213" y="131"/>
                  </a:cubicBezTo>
                  <a:cubicBezTo>
                    <a:pt x="213" y="131"/>
                    <a:pt x="213" y="131"/>
                    <a:pt x="213" y="131"/>
                  </a:cubicBezTo>
                  <a:cubicBezTo>
                    <a:pt x="213" y="131"/>
                    <a:pt x="213" y="131"/>
                    <a:pt x="213" y="131"/>
                  </a:cubicBezTo>
                  <a:cubicBezTo>
                    <a:pt x="305" y="142"/>
                    <a:pt x="305" y="142"/>
                    <a:pt x="305" y="142"/>
                  </a:cubicBezTo>
                  <a:cubicBezTo>
                    <a:pt x="305" y="149"/>
                    <a:pt x="305" y="149"/>
                    <a:pt x="305" y="149"/>
                  </a:cubicBezTo>
                  <a:cubicBezTo>
                    <a:pt x="308" y="150"/>
                    <a:pt x="310" y="151"/>
                    <a:pt x="310" y="151"/>
                  </a:cubicBezTo>
                  <a:cubicBezTo>
                    <a:pt x="312" y="120"/>
                    <a:pt x="308" y="95"/>
                    <a:pt x="301" y="74"/>
                  </a:cubicBezTo>
                  <a:cubicBezTo>
                    <a:pt x="285" y="25"/>
                    <a:pt x="255" y="2"/>
                    <a:pt x="255" y="2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C3C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ṩľiḑè"/>
            <p:cNvSpPr/>
            <p:nvPr/>
          </p:nvSpPr>
          <p:spPr bwMode="auto">
            <a:xfrm>
              <a:off x="7550151" y="4568826"/>
              <a:ext cx="406400" cy="471488"/>
            </a:xfrm>
            <a:custGeom>
              <a:avLst/>
              <a:gdLst>
                <a:gd name="T0" fmla="*/ 80 w 299"/>
                <a:gd name="T1" fmla="*/ 119 h 347"/>
                <a:gd name="T2" fmla="*/ 232 w 299"/>
                <a:gd name="T3" fmla="*/ 305 h 347"/>
                <a:gd name="T4" fmla="*/ 299 w 299"/>
                <a:gd name="T5" fmla="*/ 286 h 347"/>
                <a:gd name="T6" fmla="*/ 299 w 299"/>
                <a:gd name="T7" fmla="*/ 153 h 347"/>
                <a:gd name="T8" fmla="*/ 207 w 299"/>
                <a:gd name="T9" fmla="*/ 142 h 347"/>
                <a:gd name="T10" fmla="*/ 206 w 299"/>
                <a:gd name="T11" fmla="*/ 155 h 347"/>
                <a:gd name="T12" fmla="*/ 205 w 299"/>
                <a:gd name="T13" fmla="*/ 169 h 347"/>
                <a:gd name="T14" fmla="*/ 119 w 299"/>
                <a:gd name="T15" fmla="*/ 77 h 347"/>
                <a:gd name="T16" fmla="*/ 17 w 299"/>
                <a:gd name="T17" fmla="*/ 46 h 347"/>
                <a:gd name="T18" fmla="*/ 80 w 299"/>
                <a:gd name="T19" fmla="*/ 11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47">
                  <a:moveTo>
                    <a:pt x="80" y="119"/>
                  </a:moveTo>
                  <a:cubicBezTo>
                    <a:pt x="80" y="119"/>
                    <a:pt x="180" y="263"/>
                    <a:pt x="232" y="305"/>
                  </a:cubicBezTo>
                  <a:cubicBezTo>
                    <a:pt x="285" y="347"/>
                    <a:pt x="299" y="286"/>
                    <a:pt x="299" y="286"/>
                  </a:cubicBezTo>
                  <a:cubicBezTo>
                    <a:pt x="299" y="153"/>
                    <a:pt x="299" y="153"/>
                    <a:pt x="299" y="15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19" y="77"/>
                    <a:pt x="34" y="0"/>
                    <a:pt x="17" y="46"/>
                  </a:cubicBezTo>
                  <a:cubicBezTo>
                    <a:pt x="0" y="92"/>
                    <a:pt x="80" y="119"/>
                    <a:pt x="80" y="119"/>
                  </a:cubicBezTo>
                </a:path>
              </a:pathLst>
            </a:custGeom>
            <a:solidFill>
              <a:srgbClr val="FFD2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îş1íďe"/>
            <p:cNvSpPr/>
            <p:nvPr/>
          </p:nvSpPr>
          <p:spPr bwMode="auto">
            <a:xfrm>
              <a:off x="7956551" y="4786313"/>
              <a:ext cx="0" cy="9525"/>
            </a:xfrm>
            <a:custGeom>
              <a:avLst/>
              <a:gdLst>
                <a:gd name="T0" fmla="*/ 0 h 8"/>
                <a:gd name="T1" fmla="*/ 8 h 8"/>
                <a:gd name="T2" fmla="*/ 8 h 8"/>
                <a:gd name="T3" fmla="*/ 0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íṡlíďè"/>
            <p:cNvSpPr/>
            <p:nvPr/>
          </p:nvSpPr>
          <p:spPr bwMode="auto">
            <a:xfrm>
              <a:off x="7956551" y="4786313"/>
              <a:ext cx="1588" cy="1588"/>
            </a:xfrm>
            <a:prstGeom prst="ellipse">
              <a:avLst/>
            </a:prstGeom>
            <a:solidFill>
              <a:srgbClr val="58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îṧļîďé"/>
            <p:cNvSpPr/>
            <p:nvPr/>
          </p:nvSpPr>
          <p:spPr bwMode="auto">
            <a:xfrm>
              <a:off x="7832726" y="4760913"/>
              <a:ext cx="123825" cy="25400"/>
            </a:xfrm>
            <a:custGeom>
              <a:avLst/>
              <a:gdLst>
                <a:gd name="T0" fmla="*/ 0 w 92"/>
                <a:gd name="T1" fmla="*/ 0 h 18"/>
                <a:gd name="T2" fmla="*/ 0 w 92"/>
                <a:gd name="T3" fmla="*/ 0 h 18"/>
                <a:gd name="T4" fmla="*/ 92 w 92"/>
                <a:gd name="T5" fmla="*/ 11 h 18"/>
                <a:gd name="T6" fmla="*/ 92 w 92"/>
                <a:gd name="T7" fmla="*/ 18 h 18"/>
                <a:gd name="T8" fmla="*/ 92 w 92"/>
                <a:gd name="T9" fmla="*/ 18 h 18"/>
                <a:gd name="T10" fmla="*/ 92 w 92"/>
                <a:gd name="T11" fmla="*/ 11 h 18"/>
                <a:gd name="T12" fmla="*/ 0 w 9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B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íṡľiḓê"/>
            <p:cNvSpPr/>
            <p:nvPr/>
          </p:nvSpPr>
          <p:spPr bwMode="auto">
            <a:xfrm>
              <a:off x="7831139" y="4760913"/>
              <a:ext cx="125413" cy="44450"/>
            </a:xfrm>
            <a:custGeom>
              <a:avLst/>
              <a:gdLst>
                <a:gd name="T0" fmla="*/ 1 w 93"/>
                <a:gd name="T1" fmla="*/ 0 h 33"/>
                <a:gd name="T2" fmla="*/ 0 w 93"/>
                <a:gd name="T3" fmla="*/ 13 h 33"/>
                <a:gd name="T4" fmla="*/ 40 w 93"/>
                <a:gd name="T5" fmla="*/ 31 h 33"/>
                <a:gd name="T6" fmla="*/ 58 w 93"/>
                <a:gd name="T7" fmla="*/ 33 h 33"/>
                <a:gd name="T8" fmla="*/ 93 w 93"/>
                <a:gd name="T9" fmla="*/ 26 h 33"/>
                <a:gd name="T10" fmla="*/ 93 w 93"/>
                <a:gd name="T11" fmla="*/ 18 h 33"/>
                <a:gd name="T12" fmla="*/ 93 w 93"/>
                <a:gd name="T13" fmla="*/ 18 h 33"/>
                <a:gd name="T14" fmla="*/ 93 w 93"/>
                <a:gd name="T15" fmla="*/ 11 h 33"/>
                <a:gd name="T16" fmla="*/ 1 w 9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3">
                  <a:moveTo>
                    <a:pt x="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3" y="20"/>
                    <a:pt x="26" y="26"/>
                    <a:pt x="40" y="31"/>
                  </a:cubicBezTo>
                  <a:cubicBezTo>
                    <a:pt x="46" y="32"/>
                    <a:pt x="52" y="33"/>
                    <a:pt x="58" y="33"/>
                  </a:cubicBezTo>
                  <a:cubicBezTo>
                    <a:pt x="72" y="33"/>
                    <a:pt x="85" y="29"/>
                    <a:pt x="93" y="26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î$lïďê"/>
            <p:cNvSpPr/>
            <p:nvPr/>
          </p:nvSpPr>
          <p:spPr bwMode="auto">
            <a:xfrm>
              <a:off x="7808914" y="4729163"/>
              <a:ext cx="157163" cy="79375"/>
            </a:xfrm>
            <a:custGeom>
              <a:avLst/>
              <a:gdLst>
                <a:gd name="T0" fmla="*/ 110 w 115"/>
                <a:gd name="T1" fmla="*/ 21 h 59"/>
                <a:gd name="T2" fmla="*/ 115 w 115"/>
                <a:gd name="T3" fmla="*/ 44 h 59"/>
                <a:gd name="T4" fmla="*/ 56 w 115"/>
                <a:gd name="T5" fmla="*/ 50 h 59"/>
                <a:gd name="T6" fmla="*/ 4 w 115"/>
                <a:gd name="T7" fmla="*/ 25 h 59"/>
                <a:gd name="T8" fmla="*/ 20 w 115"/>
                <a:gd name="T9" fmla="*/ 0 h 59"/>
                <a:gd name="T10" fmla="*/ 110 w 115"/>
                <a:gd name="T11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59">
                  <a:moveTo>
                    <a:pt x="110" y="21"/>
                  </a:moveTo>
                  <a:cubicBezTo>
                    <a:pt x="115" y="44"/>
                    <a:pt x="115" y="44"/>
                    <a:pt x="115" y="44"/>
                  </a:cubicBezTo>
                  <a:cubicBezTo>
                    <a:pt x="115" y="44"/>
                    <a:pt x="83" y="59"/>
                    <a:pt x="56" y="50"/>
                  </a:cubicBezTo>
                  <a:cubicBezTo>
                    <a:pt x="37" y="44"/>
                    <a:pt x="20" y="36"/>
                    <a:pt x="4" y="25"/>
                  </a:cubicBezTo>
                  <a:cubicBezTo>
                    <a:pt x="0" y="23"/>
                    <a:pt x="20" y="0"/>
                    <a:pt x="20" y="0"/>
                  </a:cubicBezTo>
                  <a:lnTo>
                    <a:pt x="110" y="21"/>
                  </a:lnTo>
                  <a:close/>
                </a:path>
              </a:pathLst>
            </a:custGeom>
            <a:solidFill>
              <a:srgbClr val="CED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iṡḻidê"/>
            <p:cNvSpPr/>
            <p:nvPr/>
          </p:nvSpPr>
          <p:spPr bwMode="auto">
            <a:xfrm>
              <a:off x="7018339" y="5038726"/>
              <a:ext cx="57150" cy="30163"/>
            </a:xfrm>
            <a:custGeom>
              <a:avLst/>
              <a:gdLst>
                <a:gd name="T0" fmla="*/ 0 w 41"/>
                <a:gd name="T1" fmla="*/ 0 h 22"/>
                <a:gd name="T2" fmla="*/ 41 w 41"/>
                <a:gd name="T3" fmla="*/ 22 h 22"/>
                <a:gd name="T4" fmla="*/ 0 w 41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2">
                  <a:moveTo>
                    <a:pt x="0" y="0"/>
                  </a:moveTo>
                  <a:cubicBezTo>
                    <a:pt x="13" y="9"/>
                    <a:pt x="26" y="16"/>
                    <a:pt x="4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$ḻíďê"/>
            <p:cNvSpPr/>
            <p:nvPr/>
          </p:nvSpPr>
          <p:spPr bwMode="auto">
            <a:xfrm>
              <a:off x="7140576" y="5102226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iṧliďê"/>
            <p:cNvSpPr/>
            <p:nvPr/>
          </p:nvSpPr>
          <p:spPr bwMode="auto">
            <a:xfrm>
              <a:off x="7075489" y="5068888"/>
              <a:ext cx="65088" cy="33338"/>
            </a:xfrm>
            <a:custGeom>
              <a:avLst/>
              <a:gdLst>
                <a:gd name="T0" fmla="*/ 0 w 48"/>
                <a:gd name="T1" fmla="*/ 0 h 25"/>
                <a:gd name="T2" fmla="*/ 48 w 48"/>
                <a:gd name="T3" fmla="*/ 25 h 25"/>
                <a:gd name="T4" fmla="*/ 48 w 48"/>
                <a:gd name="T5" fmla="*/ 25 h 25"/>
                <a:gd name="T6" fmla="*/ 3 w 48"/>
                <a:gd name="T7" fmla="*/ 1 h 25"/>
                <a:gd name="T8" fmla="*/ 0 w 48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5">
                  <a:moveTo>
                    <a:pt x="0" y="0"/>
                  </a:move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34" y="15"/>
                    <a:pt x="19" y="7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D1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îṩļîḓe"/>
            <p:cNvSpPr/>
            <p:nvPr/>
          </p:nvSpPr>
          <p:spPr bwMode="auto">
            <a:xfrm>
              <a:off x="6276976" y="5207001"/>
              <a:ext cx="4763" cy="0"/>
            </a:xfrm>
            <a:custGeom>
              <a:avLst/>
              <a:gdLst>
                <a:gd name="T0" fmla="*/ 4 w 4"/>
                <a:gd name="T1" fmla="*/ 0 w 4"/>
                <a:gd name="T2" fmla="*/ 0 w 4"/>
                <a:gd name="T3" fmla="*/ 4 w 4"/>
                <a:gd name="T4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FF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ïṩliḑê"/>
            <p:cNvSpPr/>
            <p:nvPr/>
          </p:nvSpPr>
          <p:spPr bwMode="auto">
            <a:xfrm>
              <a:off x="6545264" y="5370513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  <a:gd name="T4" fmla="*/ 1 w 4"/>
                <a:gd name="T5" fmla="*/ 6 h 6"/>
                <a:gd name="T6" fmla="*/ 4 w 4"/>
                <a:gd name="T7" fmla="*/ 0 h 6"/>
                <a:gd name="T8" fmla="*/ 4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1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AA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îṣľídé"/>
            <p:cNvSpPr/>
            <p:nvPr/>
          </p:nvSpPr>
          <p:spPr bwMode="auto">
            <a:xfrm>
              <a:off x="6545264" y="5370513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  <a:gd name="T4" fmla="*/ 1 w 4"/>
                <a:gd name="T5" fmla="*/ 6 h 6"/>
                <a:gd name="T6" fmla="*/ 4 w 4"/>
                <a:gd name="T7" fmla="*/ 0 h 6"/>
                <a:gd name="T8" fmla="*/ 4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0" y="6"/>
                  </a:lnTo>
                  <a:lnTo>
                    <a:pt x="1" y="6"/>
                  </a:ln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îŝḷîḍé"/>
            <p:cNvSpPr/>
            <p:nvPr/>
          </p:nvSpPr>
          <p:spPr bwMode="auto">
            <a:xfrm>
              <a:off x="6245226" y="5207001"/>
              <a:ext cx="306388" cy="173038"/>
            </a:xfrm>
            <a:custGeom>
              <a:avLst/>
              <a:gdLst>
                <a:gd name="T0" fmla="*/ 27 w 225"/>
                <a:gd name="T1" fmla="*/ 0 h 127"/>
                <a:gd name="T2" fmla="*/ 23 w 225"/>
                <a:gd name="T3" fmla="*/ 0 h 127"/>
                <a:gd name="T4" fmla="*/ 38 w 225"/>
                <a:gd name="T5" fmla="*/ 83 h 127"/>
                <a:gd name="T6" fmla="*/ 121 w 225"/>
                <a:gd name="T7" fmla="*/ 123 h 127"/>
                <a:gd name="T8" fmla="*/ 200 w 225"/>
                <a:gd name="T9" fmla="*/ 126 h 127"/>
                <a:gd name="T10" fmla="*/ 200 w 225"/>
                <a:gd name="T11" fmla="*/ 125 h 127"/>
                <a:gd name="T12" fmla="*/ 201 w 225"/>
                <a:gd name="T13" fmla="*/ 126 h 127"/>
                <a:gd name="T14" fmla="*/ 221 w 225"/>
                <a:gd name="T15" fmla="*/ 127 h 127"/>
                <a:gd name="T16" fmla="*/ 225 w 225"/>
                <a:gd name="T17" fmla="*/ 121 h 127"/>
                <a:gd name="T18" fmla="*/ 127 w 225"/>
                <a:gd name="T19" fmla="*/ 116 h 127"/>
                <a:gd name="T20" fmla="*/ 44 w 225"/>
                <a:gd name="T21" fmla="*/ 77 h 127"/>
                <a:gd name="T22" fmla="*/ 27 w 225"/>
                <a:gd name="T2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127">
                  <a:moveTo>
                    <a:pt x="2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"/>
                    <a:pt x="0" y="40"/>
                    <a:pt x="38" y="83"/>
                  </a:cubicBezTo>
                  <a:cubicBezTo>
                    <a:pt x="59" y="107"/>
                    <a:pt x="89" y="121"/>
                    <a:pt x="121" y="123"/>
                  </a:cubicBezTo>
                  <a:cubicBezTo>
                    <a:pt x="200" y="126"/>
                    <a:pt x="200" y="126"/>
                    <a:pt x="200" y="126"/>
                  </a:cubicBezTo>
                  <a:cubicBezTo>
                    <a:pt x="200" y="126"/>
                    <a:pt x="200" y="126"/>
                    <a:pt x="200" y="125"/>
                  </a:cubicBezTo>
                  <a:cubicBezTo>
                    <a:pt x="200" y="126"/>
                    <a:pt x="200" y="126"/>
                    <a:pt x="201" y="126"/>
                  </a:cubicBezTo>
                  <a:cubicBezTo>
                    <a:pt x="221" y="127"/>
                    <a:pt x="221" y="127"/>
                    <a:pt x="221" y="127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95" y="115"/>
                    <a:pt x="65" y="101"/>
                    <a:pt x="44" y="77"/>
                  </a:cubicBezTo>
                  <a:cubicBezTo>
                    <a:pt x="15" y="43"/>
                    <a:pt x="22" y="12"/>
                    <a:pt x="27" y="0"/>
                  </a:cubicBezTo>
                </a:path>
              </a:pathLst>
            </a:custGeom>
            <a:solidFill>
              <a:srgbClr val="E3A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šļîďê"/>
            <p:cNvSpPr/>
            <p:nvPr/>
          </p:nvSpPr>
          <p:spPr bwMode="auto">
            <a:xfrm>
              <a:off x="6751639" y="5329238"/>
              <a:ext cx="7938" cy="3175"/>
            </a:xfrm>
            <a:custGeom>
              <a:avLst/>
              <a:gdLst>
                <a:gd name="T0" fmla="*/ 6 w 6"/>
                <a:gd name="T1" fmla="*/ 0 h 3"/>
                <a:gd name="T2" fmla="*/ 5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0" y="0"/>
                    <a:pt x="3" y="2"/>
                    <a:pt x="5" y="3"/>
                  </a:cubicBezTo>
                  <a:cubicBezTo>
                    <a:pt x="5" y="2"/>
                    <a:pt x="5" y="1"/>
                    <a:pt x="6" y="0"/>
                  </a:cubicBezTo>
                </a:path>
              </a:pathLst>
            </a:custGeom>
            <a:solidFill>
              <a:srgbClr val="C69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ŝľíḋè"/>
            <p:cNvSpPr/>
            <p:nvPr/>
          </p:nvSpPr>
          <p:spPr bwMode="auto">
            <a:xfrm>
              <a:off x="6559551" y="5362576"/>
              <a:ext cx="257175" cy="42863"/>
            </a:xfrm>
            <a:custGeom>
              <a:avLst/>
              <a:gdLst>
                <a:gd name="T0" fmla="*/ 186 w 189"/>
                <a:gd name="T1" fmla="*/ 0 h 31"/>
                <a:gd name="T2" fmla="*/ 186 w 189"/>
                <a:gd name="T3" fmla="*/ 0 h 31"/>
                <a:gd name="T4" fmla="*/ 189 w 189"/>
                <a:gd name="T5" fmla="*/ 6 h 31"/>
                <a:gd name="T6" fmla="*/ 189 w 189"/>
                <a:gd name="T7" fmla="*/ 6 h 31"/>
                <a:gd name="T8" fmla="*/ 189 w 189"/>
                <a:gd name="T9" fmla="*/ 6 h 31"/>
                <a:gd name="T10" fmla="*/ 0 w 189"/>
                <a:gd name="T11" fmla="*/ 31 h 31"/>
                <a:gd name="T12" fmla="*/ 0 w 189"/>
                <a:gd name="T13" fmla="*/ 31 h 31"/>
                <a:gd name="T14" fmla="*/ 189 w 189"/>
                <a:gd name="T15" fmla="*/ 6 h 31"/>
                <a:gd name="T16" fmla="*/ 186 w 189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31">
                  <a:moveTo>
                    <a:pt x="18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7" y="3"/>
                    <a:pt x="188" y="5"/>
                    <a:pt x="189" y="6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52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52" y="31"/>
                    <a:pt x="189" y="6"/>
                    <a:pt x="189" y="6"/>
                  </a:cubicBezTo>
                  <a:cubicBezTo>
                    <a:pt x="188" y="4"/>
                    <a:pt x="187" y="2"/>
                    <a:pt x="186" y="0"/>
                  </a:cubicBezTo>
                </a:path>
              </a:pathLst>
            </a:custGeom>
            <a:solidFill>
              <a:srgbClr val="EFF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íṩļîdé"/>
            <p:cNvSpPr/>
            <p:nvPr/>
          </p:nvSpPr>
          <p:spPr bwMode="auto">
            <a:xfrm>
              <a:off x="6516689" y="5362576"/>
              <a:ext cx="300038" cy="42863"/>
            </a:xfrm>
            <a:custGeom>
              <a:avLst/>
              <a:gdLst>
                <a:gd name="T0" fmla="*/ 218 w 221"/>
                <a:gd name="T1" fmla="*/ 0 h 31"/>
                <a:gd name="T2" fmla="*/ 32 w 221"/>
                <a:gd name="T3" fmla="*/ 25 h 31"/>
                <a:gd name="T4" fmla="*/ 14 w 221"/>
                <a:gd name="T5" fmla="*/ 23 h 31"/>
                <a:gd name="T6" fmla="*/ 2 w 221"/>
                <a:gd name="T7" fmla="*/ 11 h 31"/>
                <a:gd name="T8" fmla="*/ 1 w 221"/>
                <a:gd name="T9" fmla="*/ 11 h 31"/>
                <a:gd name="T10" fmla="*/ 14 w 221"/>
                <a:gd name="T11" fmla="*/ 29 h 31"/>
                <a:gd name="T12" fmla="*/ 32 w 221"/>
                <a:gd name="T13" fmla="*/ 31 h 31"/>
                <a:gd name="T14" fmla="*/ 221 w 221"/>
                <a:gd name="T15" fmla="*/ 6 h 31"/>
                <a:gd name="T16" fmla="*/ 218 w 22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1">
                  <a:moveTo>
                    <a:pt x="218" y="0"/>
                  </a:moveTo>
                  <a:cubicBezTo>
                    <a:pt x="199" y="4"/>
                    <a:pt x="80" y="25"/>
                    <a:pt x="32" y="25"/>
                  </a:cubicBezTo>
                  <a:cubicBezTo>
                    <a:pt x="24" y="25"/>
                    <a:pt x="18" y="24"/>
                    <a:pt x="14" y="23"/>
                  </a:cubicBezTo>
                  <a:cubicBezTo>
                    <a:pt x="7" y="19"/>
                    <a:pt x="3" y="15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7"/>
                    <a:pt x="3" y="24"/>
                    <a:pt x="14" y="29"/>
                  </a:cubicBezTo>
                  <a:cubicBezTo>
                    <a:pt x="17" y="30"/>
                    <a:pt x="23" y="31"/>
                    <a:pt x="32" y="31"/>
                  </a:cubicBezTo>
                  <a:cubicBezTo>
                    <a:pt x="84" y="31"/>
                    <a:pt x="221" y="6"/>
                    <a:pt x="221" y="6"/>
                  </a:cubicBezTo>
                  <a:cubicBezTo>
                    <a:pt x="220" y="5"/>
                    <a:pt x="219" y="3"/>
                    <a:pt x="218" y="0"/>
                  </a:cubicBezTo>
                </a:path>
              </a:pathLst>
            </a:custGeom>
            <a:solidFill>
              <a:srgbClr val="DAA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îsļiḓè"/>
            <p:cNvSpPr/>
            <p:nvPr/>
          </p:nvSpPr>
          <p:spPr bwMode="auto">
            <a:xfrm>
              <a:off x="6516689" y="5378451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A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íšḷîḍe"/>
            <p:cNvSpPr/>
            <p:nvPr/>
          </p:nvSpPr>
          <p:spPr bwMode="auto">
            <a:xfrm>
              <a:off x="6516689" y="5376863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9BF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is1ïdê"/>
            <p:cNvSpPr/>
            <p:nvPr/>
          </p:nvSpPr>
          <p:spPr bwMode="auto">
            <a:xfrm>
              <a:off x="7575551" y="4173538"/>
              <a:ext cx="261938" cy="112713"/>
            </a:xfrm>
            <a:custGeom>
              <a:avLst/>
              <a:gdLst>
                <a:gd name="T0" fmla="*/ 55 w 193"/>
                <a:gd name="T1" fmla="*/ 0 h 83"/>
                <a:gd name="T2" fmla="*/ 16 w 193"/>
                <a:gd name="T3" fmla="*/ 20 h 83"/>
                <a:gd name="T4" fmla="*/ 0 w 193"/>
                <a:gd name="T5" fmla="*/ 41 h 83"/>
                <a:gd name="T6" fmla="*/ 23 w 193"/>
                <a:gd name="T7" fmla="*/ 83 h 83"/>
                <a:gd name="T8" fmla="*/ 24 w 193"/>
                <a:gd name="T9" fmla="*/ 83 h 83"/>
                <a:gd name="T10" fmla="*/ 54 w 193"/>
                <a:gd name="T11" fmla="*/ 43 h 83"/>
                <a:gd name="T12" fmla="*/ 109 w 193"/>
                <a:gd name="T13" fmla="*/ 32 h 83"/>
                <a:gd name="T14" fmla="*/ 175 w 193"/>
                <a:gd name="T15" fmla="*/ 47 h 83"/>
                <a:gd name="T16" fmla="*/ 193 w 193"/>
                <a:gd name="T17" fmla="*/ 67 h 83"/>
                <a:gd name="T18" fmla="*/ 174 w 193"/>
                <a:gd name="T19" fmla="*/ 30 h 83"/>
                <a:gd name="T20" fmla="*/ 154 w 193"/>
                <a:gd name="T21" fmla="*/ 9 h 83"/>
                <a:gd name="T22" fmla="*/ 138 w 193"/>
                <a:gd name="T23" fmla="*/ 5 h 83"/>
                <a:gd name="T24" fmla="*/ 119 w 193"/>
                <a:gd name="T25" fmla="*/ 7 h 83"/>
                <a:gd name="T26" fmla="*/ 100 w 193"/>
                <a:gd name="T27" fmla="*/ 9 h 83"/>
                <a:gd name="T28" fmla="*/ 93 w 193"/>
                <a:gd name="T29" fmla="*/ 9 h 83"/>
                <a:gd name="T30" fmla="*/ 65 w 193"/>
                <a:gd name="T31" fmla="*/ 1 h 83"/>
                <a:gd name="T32" fmla="*/ 55 w 19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83">
                  <a:moveTo>
                    <a:pt x="55" y="0"/>
                  </a:moveTo>
                  <a:cubicBezTo>
                    <a:pt x="40" y="0"/>
                    <a:pt x="25" y="7"/>
                    <a:pt x="16" y="20"/>
                  </a:cubicBezTo>
                  <a:cubicBezTo>
                    <a:pt x="11" y="27"/>
                    <a:pt x="7" y="36"/>
                    <a:pt x="0" y="41"/>
                  </a:cubicBezTo>
                  <a:cubicBezTo>
                    <a:pt x="8" y="55"/>
                    <a:pt x="15" y="69"/>
                    <a:pt x="23" y="83"/>
                  </a:cubicBezTo>
                  <a:cubicBezTo>
                    <a:pt x="23" y="83"/>
                    <a:pt x="24" y="83"/>
                    <a:pt x="24" y="83"/>
                  </a:cubicBezTo>
                  <a:cubicBezTo>
                    <a:pt x="27" y="69"/>
                    <a:pt x="35" y="52"/>
                    <a:pt x="54" y="43"/>
                  </a:cubicBezTo>
                  <a:cubicBezTo>
                    <a:pt x="69" y="35"/>
                    <a:pt x="89" y="32"/>
                    <a:pt x="109" y="32"/>
                  </a:cubicBezTo>
                  <a:cubicBezTo>
                    <a:pt x="138" y="32"/>
                    <a:pt x="165" y="38"/>
                    <a:pt x="175" y="47"/>
                  </a:cubicBezTo>
                  <a:cubicBezTo>
                    <a:pt x="180" y="52"/>
                    <a:pt x="187" y="58"/>
                    <a:pt x="193" y="67"/>
                  </a:cubicBezTo>
                  <a:cubicBezTo>
                    <a:pt x="190" y="54"/>
                    <a:pt x="181" y="41"/>
                    <a:pt x="174" y="30"/>
                  </a:cubicBezTo>
                  <a:cubicBezTo>
                    <a:pt x="169" y="21"/>
                    <a:pt x="163" y="13"/>
                    <a:pt x="154" y="9"/>
                  </a:cubicBezTo>
                  <a:cubicBezTo>
                    <a:pt x="149" y="6"/>
                    <a:pt x="144" y="5"/>
                    <a:pt x="138" y="5"/>
                  </a:cubicBezTo>
                  <a:cubicBezTo>
                    <a:pt x="132" y="5"/>
                    <a:pt x="125" y="6"/>
                    <a:pt x="119" y="7"/>
                  </a:cubicBezTo>
                  <a:cubicBezTo>
                    <a:pt x="112" y="8"/>
                    <a:pt x="106" y="9"/>
                    <a:pt x="100" y="9"/>
                  </a:cubicBezTo>
                  <a:cubicBezTo>
                    <a:pt x="97" y="9"/>
                    <a:pt x="95" y="9"/>
                    <a:pt x="93" y="9"/>
                  </a:cubicBezTo>
                  <a:cubicBezTo>
                    <a:pt x="83" y="8"/>
                    <a:pt x="74" y="3"/>
                    <a:pt x="65" y="1"/>
                  </a:cubicBezTo>
                  <a:cubicBezTo>
                    <a:pt x="62" y="0"/>
                    <a:pt x="58" y="0"/>
                    <a:pt x="55" y="0"/>
                  </a:cubicBezTo>
                </a:path>
              </a:pathLst>
            </a:custGeom>
            <a:solidFill>
              <a:srgbClr val="5C5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îśļíḍê"/>
            <p:cNvSpPr/>
            <p:nvPr/>
          </p:nvSpPr>
          <p:spPr bwMode="auto">
            <a:xfrm>
              <a:off x="7550151" y="4229101"/>
              <a:ext cx="55563" cy="57150"/>
            </a:xfrm>
            <a:custGeom>
              <a:avLst/>
              <a:gdLst>
                <a:gd name="T0" fmla="*/ 19 w 42"/>
                <a:gd name="T1" fmla="*/ 0 h 42"/>
                <a:gd name="T2" fmla="*/ 14 w 42"/>
                <a:gd name="T3" fmla="*/ 3 h 42"/>
                <a:gd name="T4" fmla="*/ 0 w 42"/>
                <a:gd name="T5" fmla="*/ 13 h 42"/>
                <a:gd name="T6" fmla="*/ 2 w 42"/>
                <a:gd name="T7" fmla="*/ 21 h 42"/>
                <a:gd name="T8" fmla="*/ 7 w 42"/>
                <a:gd name="T9" fmla="*/ 31 h 42"/>
                <a:gd name="T10" fmla="*/ 8 w 42"/>
                <a:gd name="T11" fmla="*/ 31 h 42"/>
                <a:gd name="T12" fmla="*/ 42 w 42"/>
                <a:gd name="T13" fmla="*/ 42 h 42"/>
                <a:gd name="T14" fmla="*/ 19 w 42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19" y="0"/>
                  </a:moveTo>
                  <a:cubicBezTo>
                    <a:pt x="18" y="2"/>
                    <a:pt x="16" y="3"/>
                    <a:pt x="14" y="3"/>
                  </a:cubicBezTo>
                  <a:cubicBezTo>
                    <a:pt x="9" y="6"/>
                    <a:pt x="1" y="7"/>
                    <a:pt x="0" y="13"/>
                  </a:cubicBezTo>
                  <a:cubicBezTo>
                    <a:pt x="0" y="16"/>
                    <a:pt x="0" y="19"/>
                    <a:pt x="2" y="21"/>
                  </a:cubicBezTo>
                  <a:cubicBezTo>
                    <a:pt x="4" y="25"/>
                    <a:pt x="5" y="28"/>
                    <a:pt x="7" y="31"/>
                  </a:cubicBezTo>
                  <a:cubicBezTo>
                    <a:pt x="7" y="31"/>
                    <a:pt x="8" y="31"/>
                    <a:pt x="8" y="31"/>
                  </a:cubicBezTo>
                  <a:cubicBezTo>
                    <a:pt x="16" y="36"/>
                    <a:pt x="29" y="40"/>
                    <a:pt x="42" y="42"/>
                  </a:cubicBezTo>
                  <a:cubicBezTo>
                    <a:pt x="34" y="28"/>
                    <a:pt x="27" y="14"/>
                    <a:pt x="19" y="0"/>
                  </a:cubicBezTo>
                </a:path>
              </a:pathLst>
            </a:custGeom>
            <a:solidFill>
              <a:srgbClr val="535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ṡľidé"/>
            <p:cNvSpPr/>
            <p:nvPr/>
          </p:nvSpPr>
          <p:spPr bwMode="auto">
            <a:xfrm>
              <a:off x="7558089" y="4270376"/>
              <a:ext cx="49213" cy="49213"/>
            </a:xfrm>
            <a:custGeom>
              <a:avLst/>
              <a:gdLst>
                <a:gd name="T0" fmla="*/ 0 w 36"/>
                <a:gd name="T1" fmla="*/ 0 h 36"/>
                <a:gd name="T2" fmla="*/ 32 w 36"/>
                <a:gd name="T3" fmla="*/ 36 h 36"/>
                <a:gd name="T4" fmla="*/ 34 w 36"/>
                <a:gd name="T5" fmla="*/ 34 h 36"/>
                <a:gd name="T6" fmla="*/ 36 w 36"/>
                <a:gd name="T7" fmla="*/ 11 h 36"/>
                <a:gd name="T8" fmla="*/ 35 w 36"/>
                <a:gd name="T9" fmla="*/ 11 h 36"/>
                <a:gd name="T10" fmla="*/ 1 w 36"/>
                <a:gd name="T11" fmla="*/ 0 h 36"/>
                <a:gd name="T12" fmla="*/ 0 w 36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0" y="0"/>
                  </a:moveTo>
                  <a:cubicBezTo>
                    <a:pt x="9" y="14"/>
                    <a:pt x="20" y="26"/>
                    <a:pt x="32" y="36"/>
                  </a:cubicBezTo>
                  <a:cubicBezTo>
                    <a:pt x="33" y="36"/>
                    <a:pt x="33" y="35"/>
                    <a:pt x="34" y="34"/>
                  </a:cubicBezTo>
                  <a:cubicBezTo>
                    <a:pt x="34" y="29"/>
                    <a:pt x="34" y="2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22" y="9"/>
                    <a:pt x="9" y="5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ïšļiďe"/>
            <p:cNvSpPr/>
            <p:nvPr/>
          </p:nvSpPr>
          <p:spPr bwMode="auto">
            <a:xfrm>
              <a:off x="7602539" y="4295776"/>
              <a:ext cx="165100" cy="47625"/>
            </a:xfrm>
            <a:custGeom>
              <a:avLst/>
              <a:gdLst>
                <a:gd name="T0" fmla="*/ 2 w 121"/>
                <a:gd name="T1" fmla="*/ 16 h 36"/>
                <a:gd name="T2" fmla="*/ 0 w 121"/>
                <a:gd name="T3" fmla="*/ 18 h 36"/>
                <a:gd name="T4" fmla="*/ 2 w 121"/>
                <a:gd name="T5" fmla="*/ 20 h 36"/>
                <a:gd name="T6" fmla="*/ 2 w 121"/>
                <a:gd name="T7" fmla="*/ 16 h 36"/>
                <a:gd name="T8" fmla="*/ 34 w 121"/>
                <a:gd name="T9" fmla="*/ 0 h 36"/>
                <a:gd name="T10" fmla="*/ 25 w 121"/>
                <a:gd name="T11" fmla="*/ 1 h 36"/>
                <a:gd name="T12" fmla="*/ 3 w 121"/>
                <a:gd name="T13" fmla="*/ 21 h 36"/>
                <a:gd name="T14" fmla="*/ 16 w 121"/>
                <a:gd name="T15" fmla="*/ 29 h 36"/>
                <a:gd name="T16" fmla="*/ 31 w 121"/>
                <a:gd name="T17" fmla="*/ 34 h 36"/>
                <a:gd name="T18" fmla="*/ 54 w 121"/>
                <a:gd name="T19" fmla="*/ 30 h 36"/>
                <a:gd name="T20" fmla="*/ 60 w 121"/>
                <a:gd name="T21" fmla="*/ 30 h 36"/>
                <a:gd name="T22" fmla="*/ 92 w 121"/>
                <a:gd name="T23" fmla="*/ 33 h 36"/>
                <a:gd name="T24" fmla="*/ 121 w 121"/>
                <a:gd name="T25" fmla="*/ 36 h 36"/>
                <a:gd name="T26" fmla="*/ 117 w 121"/>
                <a:gd name="T27" fmla="*/ 24 h 36"/>
                <a:gd name="T28" fmla="*/ 34 w 121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36">
                  <a:moveTo>
                    <a:pt x="2" y="16"/>
                  </a:moveTo>
                  <a:cubicBezTo>
                    <a:pt x="1" y="17"/>
                    <a:pt x="1" y="18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2" y="19"/>
                    <a:pt x="2" y="18"/>
                    <a:pt x="2" y="16"/>
                  </a:cubicBezTo>
                  <a:moveTo>
                    <a:pt x="34" y="0"/>
                  </a:moveTo>
                  <a:cubicBezTo>
                    <a:pt x="31" y="0"/>
                    <a:pt x="28" y="0"/>
                    <a:pt x="25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7" y="24"/>
                    <a:pt x="12" y="27"/>
                    <a:pt x="16" y="29"/>
                  </a:cubicBezTo>
                  <a:cubicBezTo>
                    <a:pt x="21" y="32"/>
                    <a:pt x="26" y="34"/>
                    <a:pt x="31" y="34"/>
                  </a:cubicBezTo>
                  <a:cubicBezTo>
                    <a:pt x="38" y="34"/>
                    <a:pt x="45" y="31"/>
                    <a:pt x="54" y="30"/>
                  </a:cubicBezTo>
                  <a:cubicBezTo>
                    <a:pt x="56" y="30"/>
                    <a:pt x="58" y="30"/>
                    <a:pt x="60" y="30"/>
                  </a:cubicBezTo>
                  <a:cubicBezTo>
                    <a:pt x="71" y="30"/>
                    <a:pt x="81" y="32"/>
                    <a:pt x="92" y="33"/>
                  </a:cubicBezTo>
                  <a:cubicBezTo>
                    <a:pt x="101" y="34"/>
                    <a:pt x="111" y="36"/>
                    <a:pt x="121" y="36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66" y="0"/>
                    <a:pt x="34" y="0"/>
                  </a:cubicBezTo>
                </a:path>
              </a:pathLst>
            </a:custGeom>
            <a:solidFill>
              <a:srgbClr val="E5BD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iṩ1iḋe"/>
            <p:cNvSpPr/>
            <p:nvPr/>
          </p:nvSpPr>
          <p:spPr bwMode="auto">
            <a:xfrm>
              <a:off x="7605714" y="4216401"/>
              <a:ext cx="236538" cy="127000"/>
            </a:xfrm>
            <a:custGeom>
              <a:avLst/>
              <a:gdLst>
                <a:gd name="T0" fmla="*/ 87 w 174"/>
                <a:gd name="T1" fmla="*/ 0 h 94"/>
                <a:gd name="T2" fmla="*/ 32 w 174"/>
                <a:gd name="T3" fmla="*/ 11 h 94"/>
                <a:gd name="T4" fmla="*/ 2 w 174"/>
                <a:gd name="T5" fmla="*/ 51 h 94"/>
                <a:gd name="T6" fmla="*/ 0 w 174"/>
                <a:gd name="T7" fmla="*/ 74 h 94"/>
                <a:gd name="T8" fmla="*/ 0 w 174"/>
                <a:gd name="T9" fmla="*/ 78 h 94"/>
                <a:gd name="T10" fmla="*/ 1 w 174"/>
                <a:gd name="T11" fmla="*/ 79 h 94"/>
                <a:gd name="T12" fmla="*/ 23 w 174"/>
                <a:gd name="T13" fmla="*/ 59 h 94"/>
                <a:gd name="T14" fmla="*/ 32 w 174"/>
                <a:gd name="T15" fmla="*/ 58 h 94"/>
                <a:gd name="T16" fmla="*/ 115 w 174"/>
                <a:gd name="T17" fmla="*/ 82 h 94"/>
                <a:gd name="T18" fmla="*/ 119 w 174"/>
                <a:gd name="T19" fmla="*/ 94 h 94"/>
                <a:gd name="T20" fmla="*/ 121 w 174"/>
                <a:gd name="T21" fmla="*/ 94 h 94"/>
                <a:gd name="T22" fmla="*/ 137 w 174"/>
                <a:gd name="T23" fmla="*/ 92 h 94"/>
                <a:gd name="T24" fmla="*/ 169 w 174"/>
                <a:gd name="T25" fmla="*/ 63 h 94"/>
                <a:gd name="T26" fmla="*/ 171 w 174"/>
                <a:gd name="T27" fmla="*/ 35 h 94"/>
                <a:gd name="T28" fmla="*/ 153 w 174"/>
                <a:gd name="T29" fmla="*/ 15 h 94"/>
                <a:gd name="T30" fmla="*/ 87 w 174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94">
                  <a:moveTo>
                    <a:pt x="87" y="0"/>
                  </a:moveTo>
                  <a:cubicBezTo>
                    <a:pt x="67" y="0"/>
                    <a:pt x="47" y="3"/>
                    <a:pt x="32" y="11"/>
                  </a:cubicBezTo>
                  <a:cubicBezTo>
                    <a:pt x="13" y="20"/>
                    <a:pt x="5" y="37"/>
                    <a:pt x="2" y="51"/>
                  </a:cubicBezTo>
                  <a:cubicBezTo>
                    <a:pt x="0" y="61"/>
                    <a:pt x="0" y="69"/>
                    <a:pt x="0" y="74"/>
                  </a:cubicBezTo>
                  <a:cubicBezTo>
                    <a:pt x="0" y="76"/>
                    <a:pt x="0" y="77"/>
                    <a:pt x="0" y="78"/>
                  </a:cubicBezTo>
                  <a:cubicBezTo>
                    <a:pt x="1" y="78"/>
                    <a:pt x="1" y="78"/>
                    <a:pt x="1" y="7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6" y="58"/>
                    <a:pt x="29" y="58"/>
                    <a:pt x="32" y="58"/>
                  </a:cubicBezTo>
                  <a:cubicBezTo>
                    <a:pt x="64" y="58"/>
                    <a:pt x="115" y="82"/>
                    <a:pt x="115" y="82"/>
                  </a:cubicBezTo>
                  <a:cubicBezTo>
                    <a:pt x="119" y="94"/>
                    <a:pt x="119" y="94"/>
                    <a:pt x="119" y="94"/>
                  </a:cubicBezTo>
                  <a:cubicBezTo>
                    <a:pt x="120" y="94"/>
                    <a:pt x="120" y="94"/>
                    <a:pt x="121" y="94"/>
                  </a:cubicBezTo>
                  <a:cubicBezTo>
                    <a:pt x="126" y="94"/>
                    <a:pt x="132" y="93"/>
                    <a:pt x="137" y="92"/>
                  </a:cubicBezTo>
                  <a:cubicBezTo>
                    <a:pt x="152" y="88"/>
                    <a:pt x="162" y="77"/>
                    <a:pt x="169" y="63"/>
                  </a:cubicBezTo>
                  <a:cubicBezTo>
                    <a:pt x="173" y="53"/>
                    <a:pt x="174" y="44"/>
                    <a:pt x="171" y="35"/>
                  </a:cubicBezTo>
                  <a:cubicBezTo>
                    <a:pt x="165" y="26"/>
                    <a:pt x="158" y="20"/>
                    <a:pt x="153" y="15"/>
                  </a:cubicBezTo>
                  <a:cubicBezTo>
                    <a:pt x="143" y="6"/>
                    <a:pt x="116" y="0"/>
                    <a:pt x="87" y="0"/>
                  </a:cubicBezTo>
                </a:path>
              </a:pathLst>
            </a:custGeom>
            <a:solidFill>
              <a:srgbClr val="774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Sliḋe"/>
            <p:cNvSpPr/>
            <p:nvPr/>
          </p:nvSpPr>
          <p:spPr bwMode="auto">
            <a:xfrm>
              <a:off x="7550151" y="4164013"/>
              <a:ext cx="300038" cy="177800"/>
            </a:xfrm>
            <a:custGeom>
              <a:avLst/>
              <a:gdLst>
                <a:gd name="T0" fmla="*/ 55 w 221"/>
                <a:gd name="T1" fmla="*/ 122 h 131"/>
                <a:gd name="T2" fmla="*/ 2 w 221"/>
                <a:gd name="T3" fmla="*/ 65 h 131"/>
                <a:gd name="T4" fmla="*/ 0 w 221"/>
                <a:gd name="T5" fmla="*/ 56 h 131"/>
                <a:gd name="T6" fmla="*/ 14 w 221"/>
                <a:gd name="T7" fmla="*/ 47 h 131"/>
                <a:gd name="T8" fmla="*/ 35 w 221"/>
                <a:gd name="T9" fmla="*/ 22 h 131"/>
                <a:gd name="T10" fmla="*/ 84 w 221"/>
                <a:gd name="T11" fmla="*/ 4 h 131"/>
                <a:gd name="T12" fmla="*/ 112 w 221"/>
                <a:gd name="T13" fmla="*/ 12 h 131"/>
                <a:gd name="T14" fmla="*/ 173 w 221"/>
                <a:gd name="T15" fmla="*/ 12 h 131"/>
                <a:gd name="T16" fmla="*/ 193 w 221"/>
                <a:gd name="T17" fmla="*/ 32 h 131"/>
                <a:gd name="T18" fmla="*/ 210 w 221"/>
                <a:gd name="T19" fmla="*/ 98 h 131"/>
                <a:gd name="T20" fmla="*/ 178 w 221"/>
                <a:gd name="T21" fmla="*/ 127 h 131"/>
                <a:gd name="T22" fmla="*/ 131 w 221"/>
                <a:gd name="T23" fmla="*/ 126 h 131"/>
                <a:gd name="T24" fmla="*/ 93 w 221"/>
                <a:gd name="T25" fmla="*/ 123 h 131"/>
                <a:gd name="T26" fmla="*/ 55 w 221"/>
                <a:gd name="T27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131">
                  <a:moveTo>
                    <a:pt x="55" y="122"/>
                  </a:moveTo>
                  <a:cubicBezTo>
                    <a:pt x="32" y="108"/>
                    <a:pt x="14" y="89"/>
                    <a:pt x="2" y="65"/>
                  </a:cubicBezTo>
                  <a:cubicBezTo>
                    <a:pt x="0" y="63"/>
                    <a:pt x="0" y="59"/>
                    <a:pt x="0" y="56"/>
                  </a:cubicBezTo>
                  <a:cubicBezTo>
                    <a:pt x="1" y="51"/>
                    <a:pt x="9" y="50"/>
                    <a:pt x="14" y="47"/>
                  </a:cubicBezTo>
                  <a:cubicBezTo>
                    <a:pt x="24" y="43"/>
                    <a:pt x="28" y="31"/>
                    <a:pt x="35" y="22"/>
                  </a:cubicBezTo>
                  <a:cubicBezTo>
                    <a:pt x="46" y="7"/>
                    <a:pt x="65" y="0"/>
                    <a:pt x="84" y="4"/>
                  </a:cubicBezTo>
                  <a:cubicBezTo>
                    <a:pt x="93" y="6"/>
                    <a:pt x="102" y="10"/>
                    <a:pt x="112" y="12"/>
                  </a:cubicBezTo>
                  <a:cubicBezTo>
                    <a:pt x="132" y="15"/>
                    <a:pt x="155" y="2"/>
                    <a:pt x="173" y="12"/>
                  </a:cubicBezTo>
                  <a:cubicBezTo>
                    <a:pt x="182" y="16"/>
                    <a:pt x="188" y="24"/>
                    <a:pt x="193" y="32"/>
                  </a:cubicBezTo>
                  <a:cubicBezTo>
                    <a:pt x="205" y="53"/>
                    <a:pt x="221" y="74"/>
                    <a:pt x="210" y="98"/>
                  </a:cubicBezTo>
                  <a:cubicBezTo>
                    <a:pt x="203" y="111"/>
                    <a:pt x="193" y="123"/>
                    <a:pt x="178" y="127"/>
                  </a:cubicBezTo>
                  <a:cubicBezTo>
                    <a:pt x="163" y="131"/>
                    <a:pt x="146" y="127"/>
                    <a:pt x="131" y="126"/>
                  </a:cubicBezTo>
                  <a:cubicBezTo>
                    <a:pt x="118" y="124"/>
                    <a:pt x="105" y="122"/>
                    <a:pt x="93" y="123"/>
                  </a:cubicBezTo>
                  <a:cubicBezTo>
                    <a:pt x="78" y="124"/>
                    <a:pt x="69" y="130"/>
                    <a:pt x="55" y="122"/>
                  </a:cubicBezTo>
                  <a:close/>
                </a:path>
              </a:pathLst>
            </a:custGeom>
            <a:solidFill>
              <a:srgbClr val="844F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iṥľîdê"/>
            <p:cNvSpPr/>
            <p:nvPr/>
          </p:nvSpPr>
          <p:spPr bwMode="auto">
            <a:xfrm>
              <a:off x="5573714" y="4935538"/>
              <a:ext cx="325438" cy="231775"/>
            </a:xfrm>
            <a:prstGeom prst="rect">
              <a:avLst/>
            </a:pr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iṡḷîḓè"/>
            <p:cNvSpPr/>
            <p:nvPr/>
          </p:nvSpPr>
          <p:spPr bwMode="auto">
            <a:xfrm>
              <a:off x="5573714" y="4935538"/>
              <a:ext cx="325438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ï$ḷiḓé"/>
            <p:cNvSpPr/>
            <p:nvPr/>
          </p:nvSpPr>
          <p:spPr bwMode="auto">
            <a:xfrm>
              <a:off x="5654676" y="4833938"/>
              <a:ext cx="419100" cy="404813"/>
            </a:xfrm>
            <a:custGeom>
              <a:avLst/>
              <a:gdLst>
                <a:gd name="T0" fmla="*/ 120 w 308"/>
                <a:gd name="T1" fmla="*/ 37 h 299"/>
                <a:gd name="T2" fmla="*/ 303 w 308"/>
                <a:gd name="T3" fmla="*/ 75 h 299"/>
                <a:gd name="T4" fmla="*/ 198 w 308"/>
                <a:gd name="T5" fmla="*/ 299 h 299"/>
                <a:gd name="T6" fmla="*/ 98 w 308"/>
                <a:gd name="T7" fmla="*/ 278 h 299"/>
                <a:gd name="T8" fmla="*/ 127 w 308"/>
                <a:gd name="T9" fmla="*/ 163 h 299"/>
                <a:gd name="T10" fmla="*/ 6 w 308"/>
                <a:gd name="T11" fmla="*/ 136 h 299"/>
                <a:gd name="T12" fmla="*/ 120 w 308"/>
                <a:gd name="T13" fmla="*/ 3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9">
                  <a:moveTo>
                    <a:pt x="120" y="37"/>
                  </a:moveTo>
                  <a:cubicBezTo>
                    <a:pt x="120" y="37"/>
                    <a:pt x="298" y="0"/>
                    <a:pt x="303" y="75"/>
                  </a:cubicBezTo>
                  <a:cubicBezTo>
                    <a:pt x="308" y="149"/>
                    <a:pt x="198" y="299"/>
                    <a:pt x="198" y="299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27" y="163"/>
                    <a:pt x="13" y="137"/>
                    <a:pt x="6" y="136"/>
                  </a:cubicBezTo>
                  <a:cubicBezTo>
                    <a:pt x="0" y="134"/>
                    <a:pt x="120" y="37"/>
                    <a:pt x="120" y="37"/>
                  </a:cubicBezTo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$lïḓé"/>
            <p:cNvSpPr/>
            <p:nvPr/>
          </p:nvSpPr>
          <p:spPr bwMode="auto">
            <a:xfrm>
              <a:off x="5734051" y="4870451"/>
              <a:ext cx="333375" cy="249238"/>
            </a:xfrm>
            <a:custGeom>
              <a:avLst/>
              <a:gdLst>
                <a:gd name="T0" fmla="*/ 17 w 245"/>
                <a:gd name="T1" fmla="*/ 46 h 183"/>
                <a:gd name="T2" fmla="*/ 17 w 245"/>
                <a:gd name="T3" fmla="*/ 46 h 183"/>
                <a:gd name="T4" fmla="*/ 28 w 245"/>
                <a:gd name="T5" fmla="*/ 71 h 183"/>
                <a:gd name="T6" fmla="*/ 28 w 245"/>
                <a:gd name="T7" fmla="*/ 71 h 183"/>
                <a:gd name="T8" fmla="*/ 28 w 245"/>
                <a:gd name="T9" fmla="*/ 71 h 183"/>
                <a:gd name="T10" fmla="*/ 6 w 245"/>
                <a:gd name="T11" fmla="*/ 63 h 183"/>
                <a:gd name="T12" fmla="*/ 0 w 245"/>
                <a:gd name="T13" fmla="*/ 83 h 183"/>
                <a:gd name="T14" fmla="*/ 70 w 245"/>
                <a:gd name="T15" fmla="*/ 96 h 183"/>
                <a:gd name="T16" fmla="*/ 65 w 245"/>
                <a:gd name="T17" fmla="*/ 89 h 183"/>
                <a:gd name="T18" fmla="*/ 57 w 245"/>
                <a:gd name="T19" fmla="*/ 82 h 183"/>
                <a:gd name="T20" fmla="*/ 55 w 245"/>
                <a:gd name="T21" fmla="*/ 79 h 183"/>
                <a:gd name="T22" fmla="*/ 56 w 245"/>
                <a:gd name="T23" fmla="*/ 89 h 183"/>
                <a:gd name="T24" fmla="*/ 55 w 245"/>
                <a:gd name="T25" fmla="*/ 88 h 183"/>
                <a:gd name="T26" fmla="*/ 55 w 245"/>
                <a:gd name="T27" fmla="*/ 89 h 183"/>
                <a:gd name="T28" fmla="*/ 24 w 245"/>
                <a:gd name="T29" fmla="*/ 54 h 183"/>
                <a:gd name="T30" fmla="*/ 24 w 245"/>
                <a:gd name="T31" fmla="*/ 55 h 183"/>
                <a:gd name="T32" fmla="*/ 17 w 245"/>
                <a:gd name="T33" fmla="*/ 46 h 183"/>
                <a:gd name="T34" fmla="*/ 152 w 245"/>
                <a:gd name="T35" fmla="*/ 0 h 183"/>
                <a:gd name="T36" fmla="*/ 78 w 245"/>
                <a:gd name="T37" fmla="*/ 6 h 183"/>
                <a:gd name="T38" fmla="*/ 88 w 245"/>
                <a:gd name="T39" fmla="*/ 16 h 183"/>
                <a:gd name="T40" fmla="*/ 80 w 245"/>
                <a:gd name="T41" fmla="*/ 25 h 183"/>
                <a:gd name="T42" fmla="*/ 82 w 245"/>
                <a:gd name="T43" fmla="*/ 29 h 183"/>
                <a:gd name="T44" fmla="*/ 82 w 245"/>
                <a:gd name="T45" fmla="*/ 29 h 183"/>
                <a:gd name="T46" fmla="*/ 82 w 245"/>
                <a:gd name="T47" fmla="*/ 29 h 183"/>
                <a:gd name="T48" fmla="*/ 99 w 245"/>
                <a:gd name="T49" fmla="*/ 42 h 183"/>
                <a:gd name="T50" fmla="*/ 175 w 245"/>
                <a:gd name="T51" fmla="*/ 90 h 183"/>
                <a:gd name="T52" fmla="*/ 173 w 245"/>
                <a:gd name="T53" fmla="*/ 98 h 183"/>
                <a:gd name="T54" fmla="*/ 163 w 245"/>
                <a:gd name="T55" fmla="*/ 168 h 183"/>
                <a:gd name="T56" fmla="*/ 197 w 245"/>
                <a:gd name="T57" fmla="*/ 183 h 183"/>
                <a:gd name="T58" fmla="*/ 245 w 245"/>
                <a:gd name="T59" fmla="*/ 52 h 183"/>
                <a:gd name="T60" fmla="*/ 245 w 245"/>
                <a:gd name="T61" fmla="*/ 47 h 183"/>
                <a:gd name="T62" fmla="*/ 152 w 245"/>
                <a:gd name="T6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5" h="183">
                  <a:moveTo>
                    <a:pt x="17" y="46"/>
                  </a:moveTo>
                  <a:cubicBezTo>
                    <a:pt x="17" y="46"/>
                    <a:pt x="17" y="46"/>
                    <a:pt x="17" y="46"/>
                  </a:cubicBezTo>
                  <a:cubicBezTo>
                    <a:pt x="21" y="54"/>
                    <a:pt x="25" y="62"/>
                    <a:pt x="28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9"/>
                    <a:pt x="3" y="76"/>
                    <a:pt x="0" y="83"/>
                  </a:cubicBezTo>
                  <a:cubicBezTo>
                    <a:pt x="25" y="91"/>
                    <a:pt x="50" y="96"/>
                    <a:pt x="70" y="96"/>
                  </a:cubicBezTo>
                  <a:cubicBezTo>
                    <a:pt x="67" y="92"/>
                    <a:pt x="65" y="89"/>
                    <a:pt x="65" y="89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83"/>
                    <a:pt x="55" y="86"/>
                    <a:pt x="56" y="8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5" y="88"/>
                    <a:pt x="55" y="89"/>
                    <a:pt x="55" y="89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5"/>
                    <a:pt x="24" y="55"/>
                  </a:cubicBezTo>
                  <a:cubicBezTo>
                    <a:pt x="17" y="46"/>
                    <a:pt x="17" y="46"/>
                    <a:pt x="17" y="46"/>
                  </a:cubicBezTo>
                  <a:moveTo>
                    <a:pt x="152" y="0"/>
                  </a:moveTo>
                  <a:cubicBezTo>
                    <a:pt x="123" y="0"/>
                    <a:pt x="96" y="4"/>
                    <a:pt x="78" y="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6"/>
                    <a:pt x="85" y="19"/>
                    <a:pt x="80" y="25"/>
                  </a:cubicBezTo>
                  <a:cubicBezTo>
                    <a:pt x="80" y="26"/>
                    <a:pt x="81" y="27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5" y="36"/>
                    <a:pt x="92" y="41"/>
                    <a:pt x="99" y="42"/>
                  </a:cubicBezTo>
                  <a:cubicBezTo>
                    <a:pt x="114" y="43"/>
                    <a:pt x="175" y="62"/>
                    <a:pt x="175" y="90"/>
                  </a:cubicBezTo>
                  <a:cubicBezTo>
                    <a:pt x="175" y="93"/>
                    <a:pt x="174" y="96"/>
                    <a:pt x="173" y="98"/>
                  </a:cubicBezTo>
                  <a:cubicBezTo>
                    <a:pt x="191" y="120"/>
                    <a:pt x="189" y="156"/>
                    <a:pt x="163" y="168"/>
                  </a:cubicBezTo>
                  <a:cubicBezTo>
                    <a:pt x="176" y="172"/>
                    <a:pt x="187" y="177"/>
                    <a:pt x="197" y="183"/>
                  </a:cubicBezTo>
                  <a:cubicBezTo>
                    <a:pt x="222" y="139"/>
                    <a:pt x="245" y="88"/>
                    <a:pt x="245" y="52"/>
                  </a:cubicBezTo>
                  <a:cubicBezTo>
                    <a:pt x="245" y="50"/>
                    <a:pt x="245" y="48"/>
                    <a:pt x="245" y="47"/>
                  </a:cubicBezTo>
                  <a:cubicBezTo>
                    <a:pt x="243" y="9"/>
                    <a:pt x="197" y="0"/>
                    <a:pt x="152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ïṡḻîḋè"/>
            <p:cNvSpPr/>
            <p:nvPr/>
          </p:nvSpPr>
          <p:spPr bwMode="auto">
            <a:xfrm>
              <a:off x="5765801" y="5237163"/>
              <a:ext cx="179388" cy="111125"/>
            </a:xfrm>
            <a:custGeom>
              <a:avLst/>
              <a:gdLst>
                <a:gd name="T0" fmla="*/ 132 w 132"/>
                <a:gd name="T1" fmla="*/ 22 h 82"/>
                <a:gd name="T2" fmla="*/ 120 w 132"/>
                <a:gd name="T3" fmla="*/ 68 h 82"/>
                <a:gd name="T4" fmla="*/ 0 w 132"/>
                <a:gd name="T5" fmla="*/ 49 h 82"/>
                <a:gd name="T6" fmla="*/ 8 w 132"/>
                <a:gd name="T7" fmla="*/ 5 h 82"/>
                <a:gd name="T8" fmla="*/ 132 w 132"/>
                <a:gd name="T9" fmla="*/ 2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82">
                  <a:moveTo>
                    <a:pt x="132" y="22"/>
                  </a:moveTo>
                  <a:cubicBezTo>
                    <a:pt x="132" y="22"/>
                    <a:pt x="115" y="54"/>
                    <a:pt x="120" y="68"/>
                  </a:cubicBezTo>
                  <a:cubicBezTo>
                    <a:pt x="125" y="82"/>
                    <a:pt x="0" y="49"/>
                    <a:pt x="0" y="49"/>
                  </a:cubicBezTo>
                  <a:cubicBezTo>
                    <a:pt x="0" y="49"/>
                    <a:pt x="10" y="10"/>
                    <a:pt x="8" y="5"/>
                  </a:cubicBezTo>
                  <a:cubicBezTo>
                    <a:pt x="7" y="0"/>
                    <a:pt x="132" y="22"/>
                    <a:pt x="132" y="22"/>
                  </a:cubicBezTo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î$1íďé"/>
            <p:cNvSpPr/>
            <p:nvPr/>
          </p:nvSpPr>
          <p:spPr bwMode="auto">
            <a:xfrm>
              <a:off x="5795964" y="4889501"/>
              <a:ext cx="225425" cy="192088"/>
            </a:xfrm>
            <a:custGeom>
              <a:avLst/>
              <a:gdLst>
                <a:gd name="T0" fmla="*/ 0 w 166"/>
                <a:gd name="T1" fmla="*/ 57 h 142"/>
                <a:gd name="T2" fmla="*/ 12 w 166"/>
                <a:gd name="T3" fmla="*/ 69 h 142"/>
                <a:gd name="T4" fmla="*/ 20 w 166"/>
                <a:gd name="T5" fmla="*/ 76 h 142"/>
                <a:gd name="T6" fmla="*/ 114 w 166"/>
                <a:gd name="T7" fmla="*/ 102 h 142"/>
                <a:gd name="T8" fmla="*/ 54 w 166"/>
                <a:gd name="T9" fmla="*/ 29 h 142"/>
                <a:gd name="T10" fmla="*/ 37 w 166"/>
                <a:gd name="T11" fmla="*/ 16 h 142"/>
                <a:gd name="T12" fmla="*/ 31 w 166"/>
                <a:gd name="T13" fmla="*/ 0 h 142"/>
                <a:gd name="T14" fmla="*/ 0 w 166"/>
                <a:gd name="T15" fmla="*/ 5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" h="142">
                  <a:moveTo>
                    <a:pt x="0" y="57"/>
                  </a:moveTo>
                  <a:cubicBezTo>
                    <a:pt x="12" y="69"/>
                    <a:pt x="12" y="69"/>
                    <a:pt x="12" y="69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61" y="142"/>
                    <a:pt x="114" y="102"/>
                  </a:cubicBezTo>
                  <a:cubicBezTo>
                    <a:pt x="166" y="61"/>
                    <a:pt x="73" y="30"/>
                    <a:pt x="54" y="29"/>
                  </a:cubicBezTo>
                  <a:cubicBezTo>
                    <a:pt x="47" y="28"/>
                    <a:pt x="40" y="23"/>
                    <a:pt x="37" y="16"/>
                  </a:cubicBezTo>
                  <a:cubicBezTo>
                    <a:pt x="34" y="11"/>
                    <a:pt x="32" y="6"/>
                    <a:pt x="31" y="0"/>
                  </a:cubicBezTo>
                  <a:cubicBezTo>
                    <a:pt x="0" y="57"/>
                    <a:pt x="0" y="57"/>
                    <a:pt x="0" y="57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íśḷïdè"/>
            <p:cNvSpPr/>
            <p:nvPr/>
          </p:nvSpPr>
          <p:spPr bwMode="auto">
            <a:xfrm>
              <a:off x="5808664" y="4910138"/>
              <a:ext cx="163513" cy="93663"/>
            </a:xfrm>
            <a:custGeom>
              <a:avLst/>
              <a:gdLst>
                <a:gd name="T0" fmla="*/ 27 w 120"/>
                <a:gd name="T1" fmla="*/ 0 h 69"/>
                <a:gd name="T2" fmla="*/ 2 w 120"/>
                <a:gd name="T3" fmla="*/ 53 h 69"/>
                <a:gd name="T4" fmla="*/ 0 w 120"/>
                <a:gd name="T5" fmla="*/ 50 h 69"/>
                <a:gd name="T6" fmla="*/ 0 w 120"/>
                <a:gd name="T7" fmla="*/ 50 h 69"/>
                <a:gd name="T8" fmla="*/ 2 w 120"/>
                <a:gd name="T9" fmla="*/ 53 h 69"/>
                <a:gd name="T10" fmla="*/ 10 w 120"/>
                <a:gd name="T11" fmla="*/ 60 h 69"/>
                <a:gd name="T12" fmla="*/ 15 w 120"/>
                <a:gd name="T13" fmla="*/ 67 h 69"/>
                <a:gd name="T14" fmla="*/ 19 w 120"/>
                <a:gd name="T15" fmla="*/ 67 h 69"/>
                <a:gd name="T16" fmla="*/ 22 w 120"/>
                <a:gd name="T17" fmla="*/ 67 h 69"/>
                <a:gd name="T18" fmla="*/ 79 w 120"/>
                <a:gd name="T19" fmla="*/ 53 h 69"/>
                <a:gd name="T20" fmla="*/ 107 w 120"/>
                <a:gd name="T21" fmla="*/ 60 h 69"/>
                <a:gd name="T22" fmla="*/ 118 w 120"/>
                <a:gd name="T23" fmla="*/ 69 h 69"/>
                <a:gd name="T24" fmla="*/ 120 w 120"/>
                <a:gd name="T25" fmla="*/ 61 h 69"/>
                <a:gd name="T26" fmla="*/ 44 w 120"/>
                <a:gd name="T27" fmla="*/ 13 h 69"/>
                <a:gd name="T28" fmla="*/ 27 w 120"/>
                <a:gd name="T29" fmla="*/ 0 h 69"/>
                <a:gd name="T30" fmla="*/ 27 w 120"/>
                <a:gd name="T3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69">
                  <a:moveTo>
                    <a:pt x="27" y="0"/>
                  </a:moveTo>
                  <a:cubicBezTo>
                    <a:pt x="17" y="11"/>
                    <a:pt x="2" y="31"/>
                    <a:pt x="2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60"/>
                    <a:pt x="12" y="63"/>
                    <a:pt x="15" y="67"/>
                  </a:cubicBezTo>
                  <a:cubicBezTo>
                    <a:pt x="17" y="67"/>
                    <a:pt x="18" y="67"/>
                    <a:pt x="19" y="67"/>
                  </a:cubicBezTo>
                  <a:cubicBezTo>
                    <a:pt x="20" y="67"/>
                    <a:pt x="21" y="67"/>
                    <a:pt x="22" y="67"/>
                  </a:cubicBezTo>
                  <a:cubicBezTo>
                    <a:pt x="35" y="61"/>
                    <a:pt x="58" y="53"/>
                    <a:pt x="79" y="53"/>
                  </a:cubicBezTo>
                  <a:cubicBezTo>
                    <a:pt x="89" y="53"/>
                    <a:pt x="99" y="55"/>
                    <a:pt x="107" y="60"/>
                  </a:cubicBezTo>
                  <a:cubicBezTo>
                    <a:pt x="111" y="63"/>
                    <a:pt x="115" y="66"/>
                    <a:pt x="118" y="69"/>
                  </a:cubicBezTo>
                  <a:cubicBezTo>
                    <a:pt x="119" y="67"/>
                    <a:pt x="120" y="64"/>
                    <a:pt x="120" y="61"/>
                  </a:cubicBezTo>
                  <a:cubicBezTo>
                    <a:pt x="120" y="33"/>
                    <a:pt x="59" y="14"/>
                    <a:pt x="44" y="13"/>
                  </a:cubicBezTo>
                  <a:cubicBezTo>
                    <a:pt x="37" y="12"/>
                    <a:pt x="30" y="7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F0B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íṡḷîḍe"/>
            <p:cNvSpPr/>
            <p:nvPr/>
          </p:nvSpPr>
          <p:spPr bwMode="auto">
            <a:xfrm>
              <a:off x="5768976" y="5267326"/>
              <a:ext cx="163513" cy="44450"/>
            </a:xfrm>
            <a:custGeom>
              <a:avLst/>
              <a:gdLst>
                <a:gd name="T0" fmla="*/ 13 w 120"/>
                <a:gd name="T1" fmla="*/ 0 h 33"/>
                <a:gd name="T2" fmla="*/ 7 w 120"/>
                <a:gd name="T3" fmla="*/ 0 h 33"/>
                <a:gd name="T4" fmla="*/ 3 w 120"/>
                <a:gd name="T5" fmla="*/ 1 h 33"/>
                <a:gd name="T6" fmla="*/ 0 w 120"/>
                <a:gd name="T7" fmla="*/ 14 h 33"/>
                <a:gd name="T8" fmla="*/ 0 w 120"/>
                <a:gd name="T9" fmla="*/ 14 h 33"/>
                <a:gd name="T10" fmla="*/ 117 w 120"/>
                <a:gd name="T11" fmla="*/ 33 h 33"/>
                <a:gd name="T12" fmla="*/ 120 w 120"/>
                <a:gd name="T13" fmla="*/ 23 h 33"/>
                <a:gd name="T14" fmla="*/ 13 w 120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33">
                  <a:moveTo>
                    <a:pt x="13" y="0"/>
                  </a:move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5" y="1"/>
                    <a:pt x="3" y="1"/>
                  </a:cubicBezTo>
                  <a:cubicBezTo>
                    <a:pt x="2" y="5"/>
                    <a:pt x="1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63" y="30"/>
                    <a:pt x="117" y="33"/>
                  </a:cubicBezTo>
                  <a:cubicBezTo>
                    <a:pt x="118" y="30"/>
                    <a:pt x="119" y="26"/>
                    <a:pt x="120" y="23"/>
                  </a:cubicBezTo>
                  <a:cubicBezTo>
                    <a:pt x="88" y="14"/>
                    <a:pt x="36" y="0"/>
                    <a:pt x="13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sľîḓe"/>
            <p:cNvSpPr/>
            <p:nvPr/>
          </p:nvSpPr>
          <p:spPr bwMode="auto">
            <a:xfrm>
              <a:off x="5843589" y="4905376"/>
              <a:ext cx="1588" cy="4763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2 w 2"/>
                <a:gd name="T5" fmla="*/ 4 h 4"/>
                <a:gd name="T6" fmla="*/ 2 w 2"/>
                <a:gd name="T7" fmla="*/ 4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ïśḷïďé"/>
            <p:cNvSpPr/>
            <p:nvPr/>
          </p:nvSpPr>
          <p:spPr bwMode="auto">
            <a:xfrm>
              <a:off x="5808664" y="4905376"/>
              <a:ext cx="36513" cy="77788"/>
            </a:xfrm>
            <a:custGeom>
              <a:avLst/>
              <a:gdLst>
                <a:gd name="T0" fmla="*/ 25 w 27"/>
                <a:gd name="T1" fmla="*/ 0 h 57"/>
                <a:gd name="T2" fmla="*/ 0 w 27"/>
                <a:gd name="T3" fmla="*/ 54 h 57"/>
                <a:gd name="T4" fmla="*/ 2 w 27"/>
                <a:gd name="T5" fmla="*/ 57 h 57"/>
                <a:gd name="T6" fmla="*/ 27 w 27"/>
                <a:gd name="T7" fmla="*/ 4 h 57"/>
                <a:gd name="T8" fmla="*/ 25 w 2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7">
                  <a:moveTo>
                    <a:pt x="25" y="0"/>
                  </a:moveTo>
                  <a:cubicBezTo>
                    <a:pt x="15" y="11"/>
                    <a:pt x="0" y="32"/>
                    <a:pt x="0" y="5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35"/>
                    <a:pt x="17" y="15"/>
                    <a:pt x="27" y="4"/>
                  </a:cubicBezTo>
                  <a:cubicBezTo>
                    <a:pt x="26" y="3"/>
                    <a:pt x="25" y="1"/>
                    <a:pt x="25" y="0"/>
                  </a:cubicBezTo>
                </a:path>
              </a:pathLst>
            </a:custGeom>
            <a:solidFill>
              <a:srgbClr val="D8A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ṩlídé"/>
            <p:cNvSpPr/>
            <p:nvPr/>
          </p:nvSpPr>
          <p:spPr bwMode="auto">
            <a:xfrm>
              <a:off x="5692776" y="4733926"/>
              <a:ext cx="160338" cy="258763"/>
            </a:xfrm>
            <a:custGeom>
              <a:avLst/>
              <a:gdLst>
                <a:gd name="T0" fmla="*/ 0 w 117"/>
                <a:gd name="T1" fmla="*/ 0 h 190"/>
                <a:gd name="T2" fmla="*/ 117 w 117"/>
                <a:gd name="T3" fmla="*/ 117 h 190"/>
                <a:gd name="T4" fmla="*/ 85 w 117"/>
                <a:gd name="T5" fmla="*/ 190 h 190"/>
                <a:gd name="T6" fmla="*/ 0 w 117"/>
                <a:gd name="T7" fmla="*/ 95 h 190"/>
                <a:gd name="T8" fmla="*/ 0 w 117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90">
                  <a:moveTo>
                    <a:pt x="0" y="0"/>
                  </a:moveTo>
                  <a:cubicBezTo>
                    <a:pt x="117" y="117"/>
                    <a:pt x="117" y="117"/>
                    <a:pt x="117" y="117"/>
                  </a:cubicBezTo>
                  <a:cubicBezTo>
                    <a:pt x="117" y="117"/>
                    <a:pt x="77" y="153"/>
                    <a:pt x="85" y="1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iṥlíḓè"/>
            <p:cNvSpPr/>
            <p:nvPr/>
          </p:nvSpPr>
          <p:spPr bwMode="auto">
            <a:xfrm>
              <a:off x="5724526" y="4764088"/>
              <a:ext cx="115888" cy="115888"/>
            </a:xfrm>
            <a:custGeom>
              <a:avLst/>
              <a:gdLst>
                <a:gd name="T0" fmla="*/ 0 w 85"/>
                <a:gd name="T1" fmla="*/ 0 h 86"/>
                <a:gd name="T2" fmla="*/ 0 w 85"/>
                <a:gd name="T3" fmla="*/ 1 h 86"/>
                <a:gd name="T4" fmla="*/ 85 w 85"/>
                <a:gd name="T5" fmla="*/ 86 h 86"/>
                <a:gd name="T6" fmla="*/ 85 w 85"/>
                <a:gd name="T7" fmla="*/ 85 h 86"/>
                <a:gd name="T8" fmla="*/ 0 w 8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ïṣ1ïḍè"/>
            <p:cNvSpPr/>
            <p:nvPr/>
          </p:nvSpPr>
          <p:spPr bwMode="auto">
            <a:xfrm>
              <a:off x="5807076" y="4879976"/>
              <a:ext cx="47625" cy="112713"/>
            </a:xfrm>
            <a:custGeom>
              <a:avLst/>
              <a:gdLst>
                <a:gd name="T0" fmla="*/ 0 w 34"/>
                <a:gd name="T1" fmla="*/ 73 h 83"/>
                <a:gd name="T2" fmla="*/ 1 w 34"/>
                <a:gd name="T3" fmla="*/ 82 h 83"/>
                <a:gd name="T4" fmla="*/ 2 w 34"/>
                <a:gd name="T5" fmla="*/ 83 h 83"/>
                <a:gd name="T6" fmla="*/ 1 w 34"/>
                <a:gd name="T7" fmla="*/ 73 h 83"/>
                <a:gd name="T8" fmla="*/ 0 w 34"/>
                <a:gd name="T9" fmla="*/ 73 h 83"/>
                <a:gd name="T10" fmla="*/ 24 w 34"/>
                <a:gd name="T11" fmla="*/ 0 h 83"/>
                <a:gd name="T12" fmla="*/ 24 w 34"/>
                <a:gd name="T13" fmla="*/ 1 h 83"/>
                <a:gd name="T14" fmla="*/ 33 w 34"/>
                <a:gd name="T15" fmla="*/ 10 h 83"/>
                <a:gd name="T16" fmla="*/ 25 w 34"/>
                <a:gd name="T17" fmla="*/ 18 h 83"/>
                <a:gd name="T18" fmla="*/ 26 w 34"/>
                <a:gd name="T19" fmla="*/ 19 h 83"/>
                <a:gd name="T20" fmla="*/ 34 w 34"/>
                <a:gd name="T21" fmla="*/ 10 h 83"/>
                <a:gd name="T22" fmla="*/ 24 w 34"/>
                <a:gd name="T2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83">
                  <a:moveTo>
                    <a:pt x="0" y="73"/>
                  </a:moveTo>
                  <a:cubicBezTo>
                    <a:pt x="0" y="76"/>
                    <a:pt x="0" y="79"/>
                    <a:pt x="1" y="82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0" y="73"/>
                    <a:pt x="0" y="73"/>
                    <a:pt x="0" y="73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0" y="13"/>
                    <a:pt x="25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31" y="13"/>
                    <a:pt x="34" y="10"/>
                    <a:pt x="34" y="1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ïS1ïḍe"/>
            <p:cNvSpPr/>
            <p:nvPr/>
          </p:nvSpPr>
          <p:spPr bwMode="auto">
            <a:xfrm>
              <a:off x="5842001" y="4903788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444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ïšľiḑé"/>
            <p:cNvSpPr/>
            <p:nvPr/>
          </p:nvSpPr>
          <p:spPr bwMode="auto">
            <a:xfrm>
              <a:off x="5807076" y="4903788"/>
              <a:ext cx="36513" cy="74613"/>
            </a:xfrm>
            <a:custGeom>
              <a:avLst/>
              <a:gdLst>
                <a:gd name="T0" fmla="*/ 25 w 26"/>
                <a:gd name="T1" fmla="*/ 0 h 55"/>
                <a:gd name="T2" fmla="*/ 0 w 26"/>
                <a:gd name="T3" fmla="*/ 55 h 55"/>
                <a:gd name="T4" fmla="*/ 1 w 26"/>
                <a:gd name="T5" fmla="*/ 55 h 55"/>
                <a:gd name="T6" fmla="*/ 26 w 26"/>
                <a:gd name="T7" fmla="*/ 1 h 55"/>
                <a:gd name="T8" fmla="*/ 25 w 26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5">
                  <a:moveTo>
                    <a:pt x="25" y="0"/>
                  </a:moveTo>
                  <a:cubicBezTo>
                    <a:pt x="15" y="11"/>
                    <a:pt x="0" y="32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33"/>
                    <a:pt x="16" y="12"/>
                    <a:pt x="26" y="1"/>
                  </a:cubicBezTo>
                  <a:cubicBezTo>
                    <a:pt x="26" y="1"/>
                    <a:pt x="25" y="1"/>
                    <a:pt x="25" y="0"/>
                  </a:cubicBezTo>
                </a:path>
              </a:pathLst>
            </a:custGeom>
            <a:solidFill>
              <a:srgbClr val="C294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ṥľiďé"/>
            <p:cNvSpPr/>
            <p:nvPr/>
          </p:nvSpPr>
          <p:spPr bwMode="auto">
            <a:xfrm>
              <a:off x="5724526" y="4765676"/>
              <a:ext cx="128588" cy="225425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3 w 94"/>
                <a:gd name="T5" fmla="*/ 3 h 166"/>
                <a:gd name="T6" fmla="*/ 11 w 94"/>
                <a:gd name="T7" fmla="*/ 96 h 166"/>
                <a:gd name="T8" fmla="*/ 30 w 94"/>
                <a:gd name="T9" fmla="*/ 130 h 166"/>
                <a:gd name="T10" fmla="*/ 32 w 94"/>
                <a:gd name="T11" fmla="*/ 133 h 166"/>
                <a:gd name="T12" fmla="*/ 62 w 94"/>
                <a:gd name="T13" fmla="*/ 166 h 166"/>
                <a:gd name="T14" fmla="*/ 61 w 94"/>
                <a:gd name="T15" fmla="*/ 157 h 166"/>
                <a:gd name="T16" fmla="*/ 61 w 94"/>
                <a:gd name="T17" fmla="*/ 157 h 166"/>
                <a:gd name="T18" fmla="*/ 86 w 94"/>
                <a:gd name="T19" fmla="*/ 102 h 166"/>
                <a:gd name="T20" fmla="*/ 86 w 94"/>
                <a:gd name="T21" fmla="*/ 102 h 166"/>
                <a:gd name="T22" fmla="*/ 86 w 94"/>
                <a:gd name="T23" fmla="*/ 102 h 166"/>
                <a:gd name="T24" fmla="*/ 94 w 94"/>
                <a:gd name="T25" fmla="*/ 94 h 166"/>
                <a:gd name="T26" fmla="*/ 85 w 94"/>
                <a:gd name="T27" fmla="*/ 85 h 166"/>
                <a:gd name="T28" fmla="*/ 0 w 94"/>
                <a:gd name="T2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16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7"/>
                    <a:pt x="5" y="86"/>
                    <a:pt x="11" y="96"/>
                  </a:cubicBezTo>
                  <a:cubicBezTo>
                    <a:pt x="18" y="107"/>
                    <a:pt x="25" y="119"/>
                    <a:pt x="30" y="130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62" y="166"/>
                    <a:pt x="62" y="166"/>
                    <a:pt x="62" y="166"/>
                  </a:cubicBezTo>
                  <a:cubicBezTo>
                    <a:pt x="61" y="163"/>
                    <a:pt x="61" y="160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34"/>
                    <a:pt x="76" y="113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91" y="97"/>
                    <a:pt x="94" y="94"/>
                    <a:pt x="94" y="94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íSliḍê"/>
            <p:cNvSpPr/>
            <p:nvPr/>
          </p:nvSpPr>
          <p:spPr bwMode="auto">
            <a:xfrm>
              <a:off x="5610226" y="4505326"/>
              <a:ext cx="152400" cy="582613"/>
            </a:xfrm>
            <a:custGeom>
              <a:avLst/>
              <a:gdLst>
                <a:gd name="T0" fmla="*/ 61 w 112"/>
                <a:gd name="T1" fmla="*/ 0 h 428"/>
                <a:gd name="T2" fmla="*/ 31 w 112"/>
                <a:gd name="T3" fmla="*/ 25 h 428"/>
                <a:gd name="T4" fmla="*/ 24 w 112"/>
                <a:gd name="T5" fmla="*/ 428 h 428"/>
                <a:gd name="T6" fmla="*/ 95 w 112"/>
                <a:gd name="T7" fmla="*/ 314 h 428"/>
                <a:gd name="T8" fmla="*/ 76 w 112"/>
                <a:gd name="T9" fmla="*/ 183 h 428"/>
                <a:gd name="T10" fmla="*/ 61 w 112"/>
                <a:gd name="T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428">
                  <a:moveTo>
                    <a:pt x="61" y="0"/>
                  </a:moveTo>
                  <a:cubicBezTo>
                    <a:pt x="61" y="0"/>
                    <a:pt x="61" y="36"/>
                    <a:pt x="31" y="25"/>
                  </a:cubicBezTo>
                  <a:cubicBezTo>
                    <a:pt x="0" y="15"/>
                    <a:pt x="24" y="428"/>
                    <a:pt x="24" y="428"/>
                  </a:cubicBezTo>
                  <a:cubicBezTo>
                    <a:pt x="24" y="428"/>
                    <a:pt x="112" y="362"/>
                    <a:pt x="95" y="314"/>
                  </a:cubicBezTo>
                  <a:cubicBezTo>
                    <a:pt x="78" y="267"/>
                    <a:pt x="75" y="231"/>
                    <a:pt x="76" y="183"/>
                  </a:cubicBezTo>
                  <a:cubicBezTo>
                    <a:pt x="78" y="136"/>
                    <a:pt x="61" y="0"/>
                    <a:pt x="61" y="0"/>
                  </a:cubicBezTo>
                </a:path>
              </a:pathLst>
            </a:custGeom>
            <a:solidFill>
              <a:srgbClr val="D3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ïšľïďe"/>
            <p:cNvSpPr/>
            <p:nvPr/>
          </p:nvSpPr>
          <p:spPr bwMode="auto">
            <a:xfrm>
              <a:off x="5484814" y="4356101"/>
              <a:ext cx="241300" cy="258763"/>
            </a:xfrm>
            <a:custGeom>
              <a:avLst/>
              <a:gdLst>
                <a:gd name="T0" fmla="*/ 152 w 177"/>
                <a:gd name="T1" fmla="*/ 15 h 190"/>
                <a:gd name="T2" fmla="*/ 152 w 177"/>
                <a:gd name="T3" fmla="*/ 137 h 190"/>
                <a:gd name="T4" fmla="*/ 0 w 177"/>
                <a:gd name="T5" fmla="*/ 108 h 190"/>
                <a:gd name="T6" fmla="*/ 26 w 177"/>
                <a:gd name="T7" fmla="*/ 0 h 190"/>
                <a:gd name="T8" fmla="*/ 152 w 177"/>
                <a:gd name="T9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90">
                  <a:moveTo>
                    <a:pt x="152" y="15"/>
                  </a:moveTo>
                  <a:cubicBezTo>
                    <a:pt x="152" y="15"/>
                    <a:pt x="126" y="85"/>
                    <a:pt x="152" y="137"/>
                  </a:cubicBezTo>
                  <a:cubicBezTo>
                    <a:pt x="177" y="190"/>
                    <a:pt x="0" y="108"/>
                    <a:pt x="0" y="108"/>
                  </a:cubicBezTo>
                  <a:cubicBezTo>
                    <a:pt x="0" y="108"/>
                    <a:pt x="40" y="90"/>
                    <a:pt x="26" y="0"/>
                  </a:cubicBezTo>
                  <a:cubicBezTo>
                    <a:pt x="152" y="15"/>
                    <a:pt x="152" y="15"/>
                    <a:pt x="152" y="15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ïşḻíďê"/>
            <p:cNvSpPr/>
            <p:nvPr/>
          </p:nvSpPr>
          <p:spPr bwMode="auto">
            <a:xfrm>
              <a:off x="5756276" y="4933951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îş1iḍe"/>
            <p:cNvSpPr/>
            <p:nvPr/>
          </p:nvSpPr>
          <p:spPr bwMode="auto">
            <a:xfrm>
              <a:off x="5757863" y="4933950"/>
              <a:ext cx="9525" cy="12700"/>
            </a:xfrm>
            <a:custGeom>
              <a:avLst/>
              <a:gdLst>
                <a:gd name="T0" fmla="*/ 0 w 7"/>
                <a:gd name="T1" fmla="*/ 0 h 9"/>
                <a:gd name="T2" fmla="*/ 0 w 7"/>
                <a:gd name="T3" fmla="*/ 0 h 9"/>
                <a:gd name="T4" fmla="*/ 7 w 7"/>
                <a:gd name="T5" fmla="*/ 9 h 9"/>
                <a:gd name="T6" fmla="*/ 7 w 7"/>
                <a:gd name="T7" fmla="*/ 8 h 9"/>
                <a:gd name="T8" fmla="*/ 0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isḻîḑe"/>
            <p:cNvSpPr/>
            <p:nvPr/>
          </p:nvSpPr>
          <p:spPr bwMode="auto">
            <a:xfrm>
              <a:off x="5754688" y="4930775"/>
              <a:ext cx="12700" cy="14288"/>
            </a:xfrm>
            <a:custGeom>
              <a:avLst/>
              <a:gdLst>
                <a:gd name="T0" fmla="*/ 0 w 9"/>
                <a:gd name="T1" fmla="*/ 0 h 10"/>
                <a:gd name="T2" fmla="*/ 1 w 9"/>
                <a:gd name="T3" fmla="*/ 2 h 10"/>
                <a:gd name="T4" fmla="*/ 2 w 9"/>
                <a:gd name="T5" fmla="*/ 2 h 10"/>
                <a:gd name="T6" fmla="*/ 9 w 9"/>
                <a:gd name="T7" fmla="*/ 10 h 10"/>
                <a:gd name="T8" fmla="*/ 8 w 9"/>
                <a:gd name="T9" fmla="*/ 8 h 10"/>
                <a:gd name="T10" fmla="*/ 0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0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8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iṣḷîḑè"/>
            <p:cNvSpPr/>
            <p:nvPr/>
          </p:nvSpPr>
          <p:spPr bwMode="auto">
            <a:xfrm>
              <a:off x="5724526" y="4765675"/>
              <a:ext cx="41275" cy="176213"/>
            </a:xfrm>
            <a:custGeom>
              <a:avLst/>
              <a:gdLst>
                <a:gd name="T0" fmla="*/ 0 w 30"/>
                <a:gd name="T1" fmla="*/ 0 h 130"/>
                <a:gd name="T2" fmla="*/ 8 w 30"/>
                <a:gd name="T3" fmla="*/ 96 h 130"/>
                <a:gd name="T4" fmla="*/ 22 w 30"/>
                <a:gd name="T5" fmla="*/ 122 h 130"/>
                <a:gd name="T6" fmla="*/ 30 w 30"/>
                <a:gd name="T7" fmla="*/ 130 h 130"/>
                <a:gd name="T8" fmla="*/ 11 w 30"/>
                <a:gd name="T9" fmla="*/ 96 h 130"/>
                <a:gd name="T10" fmla="*/ 3 w 30"/>
                <a:gd name="T11" fmla="*/ 3 h 130"/>
                <a:gd name="T12" fmla="*/ 0 w 30"/>
                <a:gd name="T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30">
                  <a:moveTo>
                    <a:pt x="0" y="0"/>
                  </a:moveTo>
                  <a:cubicBezTo>
                    <a:pt x="0" y="46"/>
                    <a:pt x="1" y="86"/>
                    <a:pt x="8" y="96"/>
                  </a:cubicBezTo>
                  <a:cubicBezTo>
                    <a:pt x="13" y="104"/>
                    <a:pt x="18" y="113"/>
                    <a:pt x="22" y="122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5" y="119"/>
                    <a:pt x="18" y="107"/>
                    <a:pt x="11" y="96"/>
                  </a:cubicBezTo>
                  <a:cubicBezTo>
                    <a:pt x="5" y="86"/>
                    <a:pt x="4" y="47"/>
                    <a:pt x="3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EA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iŝļiďè"/>
            <p:cNvSpPr/>
            <p:nvPr/>
          </p:nvSpPr>
          <p:spPr bwMode="auto">
            <a:xfrm>
              <a:off x="5673726" y="4481513"/>
              <a:ext cx="98425" cy="485775"/>
            </a:xfrm>
            <a:custGeom>
              <a:avLst/>
              <a:gdLst>
                <a:gd name="T0" fmla="*/ 1 w 72"/>
                <a:gd name="T1" fmla="*/ 9 h 358"/>
                <a:gd name="T2" fmla="*/ 19 w 72"/>
                <a:gd name="T3" fmla="*/ 21 h 358"/>
                <a:gd name="T4" fmla="*/ 19 w 72"/>
                <a:gd name="T5" fmla="*/ 22 h 358"/>
                <a:gd name="T6" fmla="*/ 33 w 72"/>
                <a:gd name="T7" fmla="*/ 57 h 358"/>
                <a:gd name="T8" fmla="*/ 45 w 72"/>
                <a:gd name="T9" fmla="*/ 305 h 358"/>
                <a:gd name="T10" fmla="*/ 72 w 72"/>
                <a:gd name="T11" fmla="*/ 358 h 358"/>
                <a:gd name="T12" fmla="*/ 45 w 72"/>
                <a:gd name="T13" fmla="*/ 348 h 358"/>
                <a:gd name="T14" fmla="*/ 28 w 72"/>
                <a:gd name="T15" fmla="*/ 310 h 358"/>
                <a:gd name="T16" fmla="*/ 25 w 72"/>
                <a:gd name="T17" fmla="*/ 241 h 358"/>
                <a:gd name="T18" fmla="*/ 14 w 72"/>
                <a:gd name="T19" fmla="*/ 108 h 358"/>
                <a:gd name="T20" fmla="*/ 1 w 72"/>
                <a:gd name="T21" fmla="*/ 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58">
                  <a:moveTo>
                    <a:pt x="1" y="9"/>
                  </a:moveTo>
                  <a:cubicBezTo>
                    <a:pt x="0" y="0"/>
                    <a:pt x="14" y="13"/>
                    <a:pt x="19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6" y="34"/>
                    <a:pt x="23" y="30"/>
                    <a:pt x="33" y="57"/>
                  </a:cubicBezTo>
                  <a:cubicBezTo>
                    <a:pt x="43" y="84"/>
                    <a:pt x="29" y="281"/>
                    <a:pt x="45" y="305"/>
                  </a:cubicBezTo>
                  <a:cubicBezTo>
                    <a:pt x="55" y="322"/>
                    <a:pt x="64" y="340"/>
                    <a:pt x="72" y="358"/>
                  </a:cubicBezTo>
                  <a:cubicBezTo>
                    <a:pt x="45" y="348"/>
                    <a:pt x="45" y="348"/>
                    <a:pt x="45" y="348"/>
                  </a:cubicBezTo>
                  <a:cubicBezTo>
                    <a:pt x="45" y="348"/>
                    <a:pt x="35" y="317"/>
                    <a:pt x="28" y="310"/>
                  </a:cubicBezTo>
                  <a:cubicBezTo>
                    <a:pt x="21" y="303"/>
                    <a:pt x="25" y="241"/>
                    <a:pt x="25" y="241"/>
                  </a:cubicBezTo>
                  <a:cubicBezTo>
                    <a:pt x="25" y="241"/>
                    <a:pt x="19" y="132"/>
                    <a:pt x="14" y="108"/>
                  </a:cubicBezTo>
                  <a:cubicBezTo>
                    <a:pt x="10" y="89"/>
                    <a:pt x="5" y="28"/>
                    <a:pt x="1" y="9"/>
                  </a:cubicBezTo>
                </a:path>
              </a:pathLst>
            </a:custGeom>
            <a:solidFill>
              <a:srgbClr val="C4C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îSḻíḋé"/>
            <p:cNvSpPr/>
            <p:nvPr/>
          </p:nvSpPr>
          <p:spPr bwMode="auto">
            <a:xfrm>
              <a:off x="5675313" y="4489450"/>
              <a:ext cx="96838" cy="477838"/>
            </a:xfrm>
            <a:custGeom>
              <a:avLst/>
              <a:gdLst>
                <a:gd name="T0" fmla="*/ 2 w 71"/>
                <a:gd name="T1" fmla="*/ 0 h 352"/>
                <a:gd name="T2" fmla="*/ 1 w 71"/>
                <a:gd name="T3" fmla="*/ 0 h 352"/>
                <a:gd name="T4" fmla="*/ 0 w 71"/>
                <a:gd name="T5" fmla="*/ 1 h 352"/>
                <a:gd name="T6" fmla="*/ 0 w 71"/>
                <a:gd name="T7" fmla="*/ 3 h 352"/>
                <a:gd name="T8" fmla="*/ 13 w 71"/>
                <a:gd name="T9" fmla="*/ 102 h 352"/>
                <a:gd name="T10" fmla="*/ 24 w 71"/>
                <a:gd name="T11" fmla="*/ 235 h 352"/>
                <a:gd name="T12" fmla="*/ 24 w 71"/>
                <a:gd name="T13" fmla="*/ 235 h 352"/>
                <a:gd name="T14" fmla="*/ 24 w 71"/>
                <a:gd name="T15" fmla="*/ 235 h 352"/>
                <a:gd name="T16" fmla="*/ 23 w 71"/>
                <a:gd name="T17" fmla="*/ 267 h 352"/>
                <a:gd name="T18" fmla="*/ 27 w 71"/>
                <a:gd name="T19" fmla="*/ 304 h 352"/>
                <a:gd name="T20" fmla="*/ 44 w 71"/>
                <a:gd name="T21" fmla="*/ 342 h 352"/>
                <a:gd name="T22" fmla="*/ 71 w 71"/>
                <a:gd name="T23" fmla="*/ 352 h 352"/>
                <a:gd name="T24" fmla="*/ 60 w 71"/>
                <a:gd name="T25" fmla="*/ 327 h 352"/>
                <a:gd name="T26" fmla="*/ 44 w 71"/>
                <a:gd name="T27" fmla="*/ 299 h 352"/>
                <a:gd name="T28" fmla="*/ 36 w 71"/>
                <a:gd name="T29" fmla="*/ 193 h 352"/>
                <a:gd name="T30" fmla="*/ 36 w 71"/>
                <a:gd name="T31" fmla="*/ 128 h 352"/>
                <a:gd name="T32" fmla="*/ 32 w 71"/>
                <a:gd name="T33" fmla="*/ 51 h 352"/>
                <a:gd name="T34" fmla="*/ 24 w 71"/>
                <a:gd name="T35" fmla="*/ 28 h 352"/>
                <a:gd name="T36" fmla="*/ 18 w 71"/>
                <a:gd name="T37" fmla="*/ 16 h 352"/>
                <a:gd name="T38" fmla="*/ 18 w 71"/>
                <a:gd name="T39" fmla="*/ 15 h 352"/>
                <a:gd name="T40" fmla="*/ 2 w 71"/>
                <a:gd name="T4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35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4" y="22"/>
                    <a:pt x="9" y="83"/>
                    <a:pt x="13" y="102"/>
                  </a:cubicBezTo>
                  <a:cubicBezTo>
                    <a:pt x="18" y="126"/>
                    <a:pt x="24" y="235"/>
                    <a:pt x="24" y="235"/>
                  </a:cubicBezTo>
                  <a:cubicBezTo>
                    <a:pt x="24" y="235"/>
                    <a:pt x="24" y="235"/>
                    <a:pt x="24" y="235"/>
                  </a:cubicBezTo>
                  <a:cubicBezTo>
                    <a:pt x="24" y="235"/>
                    <a:pt x="24" y="235"/>
                    <a:pt x="24" y="235"/>
                  </a:cubicBezTo>
                  <a:cubicBezTo>
                    <a:pt x="24" y="235"/>
                    <a:pt x="23" y="250"/>
                    <a:pt x="23" y="267"/>
                  </a:cubicBezTo>
                  <a:cubicBezTo>
                    <a:pt x="23" y="283"/>
                    <a:pt x="24" y="301"/>
                    <a:pt x="27" y="304"/>
                  </a:cubicBezTo>
                  <a:cubicBezTo>
                    <a:pt x="34" y="311"/>
                    <a:pt x="44" y="342"/>
                    <a:pt x="44" y="342"/>
                  </a:cubicBezTo>
                  <a:cubicBezTo>
                    <a:pt x="71" y="352"/>
                    <a:pt x="71" y="352"/>
                    <a:pt x="71" y="352"/>
                  </a:cubicBezTo>
                  <a:cubicBezTo>
                    <a:pt x="68" y="343"/>
                    <a:pt x="64" y="335"/>
                    <a:pt x="60" y="327"/>
                  </a:cubicBezTo>
                  <a:cubicBezTo>
                    <a:pt x="55" y="318"/>
                    <a:pt x="50" y="308"/>
                    <a:pt x="44" y="299"/>
                  </a:cubicBezTo>
                  <a:cubicBezTo>
                    <a:pt x="37" y="288"/>
                    <a:pt x="36" y="243"/>
                    <a:pt x="36" y="193"/>
                  </a:cubicBezTo>
                  <a:cubicBezTo>
                    <a:pt x="36" y="171"/>
                    <a:pt x="36" y="148"/>
                    <a:pt x="36" y="128"/>
                  </a:cubicBezTo>
                  <a:cubicBezTo>
                    <a:pt x="36" y="91"/>
                    <a:pt x="35" y="61"/>
                    <a:pt x="32" y="51"/>
                  </a:cubicBezTo>
                  <a:cubicBezTo>
                    <a:pt x="27" y="38"/>
                    <a:pt x="25" y="32"/>
                    <a:pt x="24" y="28"/>
                  </a:cubicBezTo>
                  <a:cubicBezTo>
                    <a:pt x="23" y="24"/>
                    <a:pt x="22" y="22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4" y="9"/>
                    <a:pt x="5" y="0"/>
                    <a:pt x="2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ïśḷíḍe"/>
            <p:cNvSpPr/>
            <p:nvPr/>
          </p:nvSpPr>
          <p:spPr bwMode="auto">
            <a:xfrm>
              <a:off x="5622926" y="5054600"/>
              <a:ext cx="457200" cy="254000"/>
            </a:xfrm>
            <a:custGeom>
              <a:avLst/>
              <a:gdLst>
                <a:gd name="T0" fmla="*/ 0 w 336"/>
                <a:gd name="T1" fmla="*/ 10 h 187"/>
                <a:gd name="T2" fmla="*/ 302 w 336"/>
                <a:gd name="T3" fmla="*/ 71 h 187"/>
                <a:gd name="T4" fmla="*/ 254 w 336"/>
                <a:gd name="T5" fmla="*/ 187 h 187"/>
                <a:gd name="T6" fmla="*/ 115 w 336"/>
                <a:gd name="T7" fmla="*/ 156 h 187"/>
                <a:gd name="T8" fmla="*/ 0 w 336"/>
                <a:gd name="T9" fmla="*/ 143 h 187"/>
                <a:gd name="T10" fmla="*/ 0 w 336"/>
                <a:gd name="T11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187">
                  <a:moveTo>
                    <a:pt x="0" y="10"/>
                  </a:moveTo>
                  <a:cubicBezTo>
                    <a:pt x="0" y="10"/>
                    <a:pt x="268" y="0"/>
                    <a:pt x="302" y="71"/>
                  </a:cubicBezTo>
                  <a:cubicBezTo>
                    <a:pt x="336" y="143"/>
                    <a:pt x="254" y="187"/>
                    <a:pt x="254" y="187"/>
                  </a:cubicBezTo>
                  <a:cubicBezTo>
                    <a:pt x="254" y="187"/>
                    <a:pt x="141" y="151"/>
                    <a:pt x="115" y="156"/>
                  </a:cubicBezTo>
                  <a:cubicBezTo>
                    <a:pt x="90" y="161"/>
                    <a:pt x="0" y="143"/>
                    <a:pt x="0" y="143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solidFill>
              <a:srgbClr val="5F5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îSļidè"/>
            <p:cNvSpPr/>
            <p:nvPr/>
          </p:nvSpPr>
          <p:spPr bwMode="auto">
            <a:xfrm>
              <a:off x="5826126" y="4962525"/>
              <a:ext cx="174625" cy="144463"/>
            </a:xfrm>
            <a:custGeom>
              <a:avLst/>
              <a:gdLst>
                <a:gd name="T0" fmla="*/ 0 w 129"/>
                <a:gd name="T1" fmla="*/ 34 h 107"/>
                <a:gd name="T2" fmla="*/ 95 w 129"/>
                <a:gd name="T3" fmla="*/ 22 h 107"/>
                <a:gd name="T4" fmla="*/ 78 w 129"/>
                <a:gd name="T5" fmla="*/ 105 h 107"/>
                <a:gd name="T6" fmla="*/ 5 w 129"/>
                <a:gd name="T7" fmla="*/ 78 h 107"/>
                <a:gd name="T8" fmla="*/ 0 w 129"/>
                <a:gd name="T9" fmla="*/ 3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07">
                  <a:moveTo>
                    <a:pt x="0" y="34"/>
                  </a:moveTo>
                  <a:cubicBezTo>
                    <a:pt x="0" y="34"/>
                    <a:pt x="61" y="0"/>
                    <a:pt x="95" y="22"/>
                  </a:cubicBezTo>
                  <a:cubicBezTo>
                    <a:pt x="129" y="44"/>
                    <a:pt x="126" y="104"/>
                    <a:pt x="78" y="105"/>
                  </a:cubicBezTo>
                  <a:cubicBezTo>
                    <a:pt x="31" y="107"/>
                    <a:pt x="5" y="78"/>
                    <a:pt x="5" y="78"/>
                  </a:cubicBezTo>
                  <a:cubicBezTo>
                    <a:pt x="0" y="34"/>
                    <a:pt x="0" y="34"/>
                    <a:pt x="0" y="34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ïṡľiḓè"/>
            <p:cNvSpPr/>
            <p:nvPr/>
          </p:nvSpPr>
          <p:spPr bwMode="auto">
            <a:xfrm>
              <a:off x="5273676" y="4410075"/>
              <a:ext cx="419100" cy="868363"/>
            </a:xfrm>
            <a:custGeom>
              <a:avLst/>
              <a:gdLst>
                <a:gd name="T0" fmla="*/ 214 w 309"/>
                <a:gd name="T1" fmla="*/ 38 h 639"/>
                <a:gd name="T2" fmla="*/ 80 w 309"/>
                <a:gd name="T3" fmla="*/ 138 h 639"/>
                <a:gd name="T4" fmla="*/ 21 w 309"/>
                <a:gd name="T5" fmla="*/ 511 h 639"/>
                <a:gd name="T6" fmla="*/ 78 w 309"/>
                <a:gd name="T7" fmla="*/ 571 h 639"/>
                <a:gd name="T8" fmla="*/ 309 w 309"/>
                <a:gd name="T9" fmla="*/ 639 h 639"/>
                <a:gd name="T10" fmla="*/ 282 w 309"/>
                <a:gd name="T11" fmla="*/ 67 h 639"/>
                <a:gd name="T12" fmla="*/ 214 w 309"/>
                <a:gd name="T13" fmla="*/ 38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639">
                  <a:moveTo>
                    <a:pt x="214" y="38"/>
                  </a:moveTo>
                  <a:cubicBezTo>
                    <a:pt x="214" y="38"/>
                    <a:pt x="160" y="0"/>
                    <a:pt x="80" y="138"/>
                  </a:cubicBezTo>
                  <a:cubicBezTo>
                    <a:pt x="0" y="275"/>
                    <a:pt x="21" y="511"/>
                    <a:pt x="21" y="511"/>
                  </a:cubicBezTo>
                  <a:cubicBezTo>
                    <a:pt x="21" y="511"/>
                    <a:pt x="80" y="515"/>
                    <a:pt x="78" y="571"/>
                  </a:cubicBezTo>
                  <a:cubicBezTo>
                    <a:pt x="77" y="627"/>
                    <a:pt x="309" y="639"/>
                    <a:pt x="309" y="639"/>
                  </a:cubicBezTo>
                  <a:cubicBezTo>
                    <a:pt x="309" y="639"/>
                    <a:pt x="306" y="82"/>
                    <a:pt x="282" y="67"/>
                  </a:cubicBezTo>
                  <a:cubicBezTo>
                    <a:pt x="258" y="51"/>
                    <a:pt x="214" y="38"/>
                    <a:pt x="214" y="38"/>
                  </a:cubicBezTo>
                </a:path>
              </a:pathLst>
            </a:custGeom>
            <a:solidFill>
              <a:srgbClr val="C4C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íṡľíḍe"/>
            <p:cNvSpPr/>
            <p:nvPr/>
          </p:nvSpPr>
          <p:spPr bwMode="auto">
            <a:xfrm>
              <a:off x="5840413" y="507682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4C4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íṥḻîḑè"/>
            <p:cNvSpPr/>
            <p:nvPr/>
          </p:nvSpPr>
          <p:spPr bwMode="auto">
            <a:xfrm>
              <a:off x="5692776" y="5076825"/>
              <a:ext cx="150813" cy="19050"/>
            </a:xfrm>
            <a:custGeom>
              <a:avLst/>
              <a:gdLst>
                <a:gd name="T0" fmla="*/ 109 w 111"/>
                <a:gd name="T1" fmla="*/ 0 h 14"/>
                <a:gd name="T2" fmla="*/ 103 w 111"/>
                <a:gd name="T3" fmla="*/ 3 h 14"/>
                <a:gd name="T4" fmla="*/ 33 w 111"/>
                <a:gd name="T5" fmla="*/ 7 h 14"/>
                <a:gd name="T6" fmla="*/ 0 w 111"/>
                <a:gd name="T7" fmla="*/ 7 h 14"/>
                <a:gd name="T8" fmla="*/ 0 w 111"/>
                <a:gd name="T9" fmla="*/ 14 h 14"/>
                <a:gd name="T10" fmla="*/ 30 w 111"/>
                <a:gd name="T11" fmla="*/ 14 h 14"/>
                <a:gd name="T12" fmla="*/ 100 w 111"/>
                <a:gd name="T13" fmla="*/ 9 h 14"/>
                <a:gd name="T14" fmla="*/ 111 w 111"/>
                <a:gd name="T15" fmla="*/ 1 h 14"/>
                <a:gd name="T16" fmla="*/ 110 w 111"/>
                <a:gd name="T17" fmla="*/ 0 h 14"/>
                <a:gd name="T18" fmla="*/ 109 w 1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4">
                  <a:moveTo>
                    <a:pt x="109" y="0"/>
                  </a:moveTo>
                  <a:cubicBezTo>
                    <a:pt x="107" y="1"/>
                    <a:pt x="105" y="2"/>
                    <a:pt x="103" y="3"/>
                  </a:cubicBezTo>
                  <a:cubicBezTo>
                    <a:pt x="93" y="6"/>
                    <a:pt x="66" y="7"/>
                    <a:pt x="33" y="7"/>
                  </a:cubicBezTo>
                  <a:cubicBezTo>
                    <a:pt x="23" y="7"/>
                    <a:pt x="11" y="7"/>
                    <a:pt x="0" y="7"/>
                  </a:cubicBezTo>
                  <a:cubicBezTo>
                    <a:pt x="0" y="9"/>
                    <a:pt x="0" y="11"/>
                    <a:pt x="0" y="14"/>
                  </a:cubicBezTo>
                  <a:cubicBezTo>
                    <a:pt x="10" y="14"/>
                    <a:pt x="20" y="14"/>
                    <a:pt x="30" y="14"/>
                  </a:cubicBezTo>
                  <a:cubicBezTo>
                    <a:pt x="62" y="14"/>
                    <a:pt x="90" y="13"/>
                    <a:pt x="100" y="9"/>
                  </a:cubicBezTo>
                  <a:cubicBezTo>
                    <a:pt x="105" y="8"/>
                    <a:pt x="109" y="5"/>
                    <a:pt x="111" y="1"/>
                  </a:cubicBezTo>
                  <a:cubicBezTo>
                    <a:pt x="111" y="1"/>
                    <a:pt x="110" y="1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</a:path>
              </a:pathLst>
            </a:custGeom>
            <a:solidFill>
              <a:srgbClr val="5554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iṧḷíḓè"/>
            <p:cNvSpPr/>
            <p:nvPr/>
          </p:nvSpPr>
          <p:spPr bwMode="auto">
            <a:xfrm>
              <a:off x="5840413" y="5070475"/>
              <a:ext cx="4763" cy="7938"/>
            </a:xfrm>
            <a:custGeom>
              <a:avLst/>
              <a:gdLst>
                <a:gd name="T0" fmla="*/ 4 w 4"/>
                <a:gd name="T1" fmla="*/ 0 h 5"/>
                <a:gd name="T2" fmla="*/ 0 w 4"/>
                <a:gd name="T3" fmla="*/ 4 h 5"/>
                <a:gd name="T4" fmla="*/ 1 w 4"/>
                <a:gd name="T5" fmla="*/ 4 h 5"/>
                <a:gd name="T6" fmla="*/ 2 w 4"/>
                <a:gd name="T7" fmla="*/ 5 h 5"/>
                <a:gd name="T8" fmla="*/ 4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cubicBezTo>
                    <a:pt x="3" y="1"/>
                    <a:pt x="2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4"/>
                    <a:pt x="4" y="2"/>
                    <a:pt x="4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îṣlîďè"/>
            <p:cNvSpPr/>
            <p:nvPr/>
          </p:nvSpPr>
          <p:spPr bwMode="auto">
            <a:xfrm>
              <a:off x="5414963" y="4645025"/>
              <a:ext cx="277813" cy="450850"/>
            </a:xfrm>
            <a:custGeom>
              <a:avLst/>
              <a:gdLst>
                <a:gd name="T0" fmla="*/ 13 w 204"/>
                <a:gd name="T1" fmla="*/ 0 h 332"/>
                <a:gd name="T2" fmla="*/ 12 w 204"/>
                <a:gd name="T3" fmla="*/ 2 h 332"/>
                <a:gd name="T4" fmla="*/ 12 w 204"/>
                <a:gd name="T5" fmla="*/ 171 h 332"/>
                <a:gd name="T6" fmla="*/ 86 w 204"/>
                <a:gd name="T7" fmla="*/ 327 h 332"/>
                <a:gd name="T8" fmla="*/ 204 w 204"/>
                <a:gd name="T9" fmla="*/ 332 h 332"/>
                <a:gd name="T10" fmla="*/ 204 w 204"/>
                <a:gd name="T11" fmla="*/ 325 h 332"/>
                <a:gd name="T12" fmla="*/ 90 w 204"/>
                <a:gd name="T13" fmla="*/ 321 h 332"/>
                <a:gd name="T14" fmla="*/ 15 w 204"/>
                <a:gd name="T15" fmla="*/ 165 h 332"/>
                <a:gd name="T16" fmla="*/ 13 w 204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332">
                  <a:moveTo>
                    <a:pt x="13" y="0"/>
                  </a:moveTo>
                  <a:cubicBezTo>
                    <a:pt x="12" y="1"/>
                    <a:pt x="12" y="1"/>
                    <a:pt x="12" y="2"/>
                  </a:cubicBezTo>
                  <a:cubicBezTo>
                    <a:pt x="0" y="17"/>
                    <a:pt x="10" y="99"/>
                    <a:pt x="12" y="171"/>
                  </a:cubicBezTo>
                  <a:cubicBezTo>
                    <a:pt x="13" y="244"/>
                    <a:pt x="86" y="327"/>
                    <a:pt x="86" y="327"/>
                  </a:cubicBezTo>
                  <a:cubicBezTo>
                    <a:pt x="86" y="327"/>
                    <a:pt x="146" y="331"/>
                    <a:pt x="204" y="332"/>
                  </a:cubicBezTo>
                  <a:cubicBezTo>
                    <a:pt x="204" y="329"/>
                    <a:pt x="204" y="327"/>
                    <a:pt x="204" y="325"/>
                  </a:cubicBezTo>
                  <a:cubicBezTo>
                    <a:pt x="147" y="324"/>
                    <a:pt x="90" y="321"/>
                    <a:pt x="90" y="321"/>
                  </a:cubicBezTo>
                  <a:cubicBezTo>
                    <a:pt x="90" y="321"/>
                    <a:pt x="17" y="238"/>
                    <a:pt x="15" y="165"/>
                  </a:cubicBezTo>
                  <a:cubicBezTo>
                    <a:pt x="14" y="98"/>
                    <a:pt x="5" y="24"/>
                    <a:pt x="13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ïšḷiḍé"/>
            <p:cNvSpPr/>
            <p:nvPr/>
          </p:nvSpPr>
          <p:spPr bwMode="auto">
            <a:xfrm>
              <a:off x="5418138" y="4545013"/>
              <a:ext cx="455613" cy="549275"/>
            </a:xfrm>
            <a:custGeom>
              <a:avLst/>
              <a:gdLst>
                <a:gd name="T0" fmla="*/ 110 w 335"/>
                <a:gd name="T1" fmla="*/ 33 h 404"/>
                <a:gd name="T2" fmla="*/ 141 w 335"/>
                <a:gd name="T3" fmla="*/ 94 h 404"/>
                <a:gd name="T4" fmla="*/ 148 w 335"/>
                <a:gd name="T5" fmla="*/ 275 h 404"/>
                <a:gd name="T6" fmla="*/ 309 w 335"/>
                <a:gd name="T7" fmla="*/ 336 h 404"/>
                <a:gd name="T8" fmla="*/ 304 w 335"/>
                <a:gd name="T9" fmla="*/ 394 h 404"/>
                <a:gd name="T10" fmla="*/ 87 w 335"/>
                <a:gd name="T11" fmla="*/ 394 h 404"/>
                <a:gd name="T12" fmla="*/ 12 w 335"/>
                <a:gd name="T13" fmla="*/ 238 h 404"/>
                <a:gd name="T14" fmla="*/ 12 w 335"/>
                <a:gd name="T15" fmla="*/ 68 h 404"/>
                <a:gd name="T16" fmla="*/ 110 w 335"/>
                <a:gd name="T17" fmla="*/ 3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404">
                  <a:moveTo>
                    <a:pt x="110" y="33"/>
                  </a:moveTo>
                  <a:cubicBezTo>
                    <a:pt x="130" y="47"/>
                    <a:pt x="142" y="70"/>
                    <a:pt x="141" y="94"/>
                  </a:cubicBezTo>
                  <a:cubicBezTo>
                    <a:pt x="142" y="145"/>
                    <a:pt x="143" y="254"/>
                    <a:pt x="148" y="275"/>
                  </a:cubicBezTo>
                  <a:cubicBezTo>
                    <a:pt x="155" y="302"/>
                    <a:pt x="257" y="338"/>
                    <a:pt x="309" y="336"/>
                  </a:cubicBezTo>
                  <a:cubicBezTo>
                    <a:pt x="309" y="336"/>
                    <a:pt x="335" y="384"/>
                    <a:pt x="304" y="394"/>
                  </a:cubicBezTo>
                  <a:cubicBezTo>
                    <a:pt x="274" y="404"/>
                    <a:pt x="87" y="394"/>
                    <a:pt x="87" y="394"/>
                  </a:cubicBezTo>
                  <a:cubicBezTo>
                    <a:pt x="87" y="394"/>
                    <a:pt x="14" y="311"/>
                    <a:pt x="12" y="238"/>
                  </a:cubicBezTo>
                  <a:cubicBezTo>
                    <a:pt x="11" y="165"/>
                    <a:pt x="0" y="83"/>
                    <a:pt x="12" y="68"/>
                  </a:cubicBezTo>
                  <a:cubicBezTo>
                    <a:pt x="22" y="55"/>
                    <a:pt x="63" y="0"/>
                    <a:pt x="110" y="33"/>
                  </a:cubicBezTo>
                </a:path>
              </a:pathLst>
            </a:custGeom>
            <a:solidFill>
              <a:srgbClr val="C4C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iṩlîďê"/>
            <p:cNvSpPr/>
            <p:nvPr/>
          </p:nvSpPr>
          <p:spPr bwMode="auto">
            <a:xfrm>
              <a:off x="5702301" y="5284788"/>
              <a:ext cx="415925" cy="150813"/>
            </a:xfrm>
            <a:custGeom>
              <a:avLst/>
              <a:gdLst>
                <a:gd name="T0" fmla="*/ 252 w 305"/>
                <a:gd name="T1" fmla="*/ 19 h 110"/>
                <a:gd name="T2" fmla="*/ 251 w 305"/>
                <a:gd name="T3" fmla="*/ 93 h 110"/>
                <a:gd name="T4" fmla="*/ 49 w 305"/>
                <a:gd name="T5" fmla="*/ 79 h 110"/>
                <a:gd name="T6" fmla="*/ 49 w 305"/>
                <a:gd name="T7" fmla="*/ 0 h 110"/>
                <a:gd name="T8" fmla="*/ 216 w 305"/>
                <a:gd name="T9" fmla="*/ 15 h 110"/>
                <a:gd name="T10" fmla="*/ 252 w 305"/>
                <a:gd name="T11" fmla="*/ 1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110">
                  <a:moveTo>
                    <a:pt x="252" y="19"/>
                  </a:moveTo>
                  <a:cubicBezTo>
                    <a:pt x="277" y="31"/>
                    <a:pt x="305" y="56"/>
                    <a:pt x="251" y="93"/>
                  </a:cubicBezTo>
                  <a:cubicBezTo>
                    <a:pt x="251" y="93"/>
                    <a:pt x="99" y="110"/>
                    <a:pt x="49" y="79"/>
                  </a:cubicBezTo>
                  <a:cubicBezTo>
                    <a:pt x="0" y="49"/>
                    <a:pt x="49" y="0"/>
                    <a:pt x="49" y="0"/>
                  </a:cubicBezTo>
                  <a:cubicBezTo>
                    <a:pt x="49" y="0"/>
                    <a:pt x="162" y="30"/>
                    <a:pt x="216" y="15"/>
                  </a:cubicBezTo>
                  <a:cubicBezTo>
                    <a:pt x="228" y="12"/>
                    <a:pt x="241" y="13"/>
                    <a:pt x="252" y="19"/>
                  </a:cubicBezTo>
                </a:path>
              </a:pathLst>
            </a:custGeom>
            <a:solidFill>
              <a:srgbClr val="4C4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iṡḷîdê"/>
            <p:cNvSpPr/>
            <p:nvPr/>
          </p:nvSpPr>
          <p:spPr bwMode="auto">
            <a:xfrm>
              <a:off x="5740401" y="5348288"/>
              <a:ext cx="346075" cy="69850"/>
            </a:xfrm>
            <a:custGeom>
              <a:avLst/>
              <a:gdLst>
                <a:gd name="T0" fmla="*/ 0 w 255"/>
                <a:gd name="T1" fmla="*/ 0 h 52"/>
                <a:gd name="T2" fmla="*/ 22 w 255"/>
                <a:gd name="T3" fmla="*/ 34 h 52"/>
                <a:gd name="T4" fmla="*/ 135 w 255"/>
                <a:gd name="T5" fmla="*/ 52 h 52"/>
                <a:gd name="T6" fmla="*/ 224 w 255"/>
                <a:gd name="T7" fmla="*/ 47 h 52"/>
                <a:gd name="T8" fmla="*/ 255 w 255"/>
                <a:gd name="T9" fmla="*/ 8 h 52"/>
                <a:gd name="T10" fmla="*/ 224 w 255"/>
                <a:gd name="T11" fmla="*/ 47 h 52"/>
                <a:gd name="T12" fmla="*/ 135 w 255"/>
                <a:gd name="T13" fmla="*/ 52 h 52"/>
                <a:gd name="T14" fmla="*/ 22 w 255"/>
                <a:gd name="T15" fmla="*/ 33 h 52"/>
                <a:gd name="T16" fmla="*/ 0 w 25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52">
                  <a:moveTo>
                    <a:pt x="0" y="0"/>
                  </a:moveTo>
                  <a:cubicBezTo>
                    <a:pt x="0" y="12"/>
                    <a:pt x="5" y="24"/>
                    <a:pt x="22" y="34"/>
                  </a:cubicBezTo>
                  <a:cubicBezTo>
                    <a:pt x="46" y="48"/>
                    <a:pt x="92" y="52"/>
                    <a:pt x="135" y="52"/>
                  </a:cubicBezTo>
                  <a:cubicBezTo>
                    <a:pt x="182" y="52"/>
                    <a:pt x="224" y="47"/>
                    <a:pt x="224" y="47"/>
                  </a:cubicBezTo>
                  <a:cubicBezTo>
                    <a:pt x="247" y="32"/>
                    <a:pt x="255" y="19"/>
                    <a:pt x="255" y="8"/>
                  </a:cubicBezTo>
                  <a:cubicBezTo>
                    <a:pt x="254" y="19"/>
                    <a:pt x="246" y="32"/>
                    <a:pt x="224" y="47"/>
                  </a:cubicBezTo>
                  <a:cubicBezTo>
                    <a:pt x="224" y="47"/>
                    <a:pt x="182" y="52"/>
                    <a:pt x="135" y="52"/>
                  </a:cubicBezTo>
                  <a:cubicBezTo>
                    <a:pt x="92" y="52"/>
                    <a:pt x="46" y="48"/>
                    <a:pt x="22" y="33"/>
                  </a:cubicBezTo>
                  <a:cubicBezTo>
                    <a:pt x="6" y="24"/>
                    <a:pt x="1" y="12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Sľiďe"/>
            <p:cNvSpPr/>
            <p:nvPr/>
          </p:nvSpPr>
          <p:spPr bwMode="auto">
            <a:xfrm>
              <a:off x="5740401" y="5291138"/>
              <a:ext cx="346075" cy="127000"/>
            </a:xfrm>
            <a:custGeom>
              <a:avLst/>
              <a:gdLst>
                <a:gd name="T0" fmla="*/ 22 w 255"/>
                <a:gd name="T1" fmla="*/ 0 h 94"/>
                <a:gd name="T2" fmla="*/ 0 w 255"/>
                <a:gd name="T3" fmla="*/ 42 h 94"/>
                <a:gd name="T4" fmla="*/ 22 w 255"/>
                <a:gd name="T5" fmla="*/ 75 h 94"/>
                <a:gd name="T6" fmla="*/ 135 w 255"/>
                <a:gd name="T7" fmla="*/ 94 h 94"/>
                <a:gd name="T8" fmla="*/ 224 w 255"/>
                <a:gd name="T9" fmla="*/ 89 h 94"/>
                <a:gd name="T10" fmla="*/ 255 w 255"/>
                <a:gd name="T11" fmla="*/ 50 h 94"/>
                <a:gd name="T12" fmla="*/ 225 w 255"/>
                <a:gd name="T13" fmla="*/ 18 h 94"/>
                <a:gd name="T14" fmla="*/ 202 w 255"/>
                <a:gd name="T15" fmla="*/ 13 h 94"/>
                <a:gd name="T16" fmla="*/ 189 w 255"/>
                <a:gd name="T17" fmla="*/ 15 h 94"/>
                <a:gd name="T18" fmla="*/ 152 w 255"/>
                <a:gd name="T19" fmla="*/ 19 h 94"/>
                <a:gd name="T20" fmla="*/ 22 w 255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5" h="94">
                  <a:moveTo>
                    <a:pt x="22" y="0"/>
                  </a:moveTo>
                  <a:cubicBezTo>
                    <a:pt x="22" y="0"/>
                    <a:pt x="1" y="20"/>
                    <a:pt x="0" y="42"/>
                  </a:cubicBezTo>
                  <a:cubicBezTo>
                    <a:pt x="1" y="54"/>
                    <a:pt x="6" y="66"/>
                    <a:pt x="22" y="75"/>
                  </a:cubicBezTo>
                  <a:cubicBezTo>
                    <a:pt x="46" y="90"/>
                    <a:pt x="92" y="94"/>
                    <a:pt x="135" y="94"/>
                  </a:cubicBezTo>
                  <a:cubicBezTo>
                    <a:pt x="182" y="94"/>
                    <a:pt x="224" y="89"/>
                    <a:pt x="224" y="89"/>
                  </a:cubicBezTo>
                  <a:cubicBezTo>
                    <a:pt x="246" y="74"/>
                    <a:pt x="254" y="61"/>
                    <a:pt x="255" y="50"/>
                  </a:cubicBezTo>
                  <a:cubicBezTo>
                    <a:pt x="254" y="35"/>
                    <a:pt x="239" y="25"/>
                    <a:pt x="225" y="18"/>
                  </a:cubicBezTo>
                  <a:cubicBezTo>
                    <a:pt x="218" y="15"/>
                    <a:pt x="210" y="13"/>
                    <a:pt x="202" y="13"/>
                  </a:cubicBezTo>
                  <a:cubicBezTo>
                    <a:pt x="198" y="13"/>
                    <a:pt x="193" y="14"/>
                    <a:pt x="189" y="15"/>
                  </a:cubicBezTo>
                  <a:cubicBezTo>
                    <a:pt x="179" y="17"/>
                    <a:pt x="166" y="19"/>
                    <a:pt x="152" y="19"/>
                  </a:cubicBezTo>
                  <a:cubicBezTo>
                    <a:pt x="95" y="19"/>
                    <a:pt x="22" y="0"/>
                    <a:pt x="22" y="0"/>
                  </a:cubicBezTo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îṡḷiḑe"/>
            <p:cNvSpPr/>
            <p:nvPr/>
          </p:nvSpPr>
          <p:spPr bwMode="auto">
            <a:xfrm>
              <a:off x="5614988" y="4843463"/>
              <a:ext cx="47625" cy="96838"/>
            </a:xfrm>
            <a:custGeom>
              <a:avLst/>
              <a:gdLst>
                <a:gd name="T0" fmla="*/ 0 w 35"/>
                <a:gd name="T1" fmla="*/ 0 h 72"/>
                <a:gd name="T2" fmla="*/ 2 w 35"/>
                <a:gd name="T3" fmla="*/ 42 h 72"/>
                <a:gd name="T4" fmla="*/ 35 w 35"/>
                <a:gd name="T5" fmla="*/ 72 h 72"/>
                <a:gd name="T6" fmla="*/ 0 w 35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72">
                  <a:moveTo>
                    <a:pt x="0" y="0"/>
                  </a:moveTo>
                  <a:cubicBezTo>
                    <a:pt x="0" y="17"/>
                    <a:pt x="1" y="32"/>
                    <a:pt x="2" y="42"/>
                  </a:cubicBezTo>
                  <a:cubicBezTo>
                    <a:pt x="11" y="55"/>
                    <a:pt x="22" y="66"/>
                    <a:pt x="35" y="7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iṧľïḑé"/>
            <p:cNvSpPr/>
            <p:nvPr/>
          </p:nvSpPr>
          <p:spPr bwMode="auto">
            <a:xfrm>
              <a:off x="5575301" y="4762500"/>
              <a:ext cx="42863" cy="136525"/>
            </a:xfrm>
            <a:custGeom>
              <a:avLst/>
              <a:gdLst>
                <a:gd name="T0" fmla="*/ 0 w 31"/>
                <a:gd name="T1" fmla="*/ 0 h 101"/>
                <a:gd name="T2" fmla="*/ 31 w 31"/>
                <a:gd name="T3" fmla="*/ 101 h 101"/>
                <a:gd name="T4" fmla="*/ 29 w 31"/>
                <a:gd name="T5" fmla="*/ 59 h 101"/>
                <a:gd name="T6" fmla="*/ 0 w 31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1">
                  <a:moveTo>
                    <a:pt x="0" y="0"/>
                  </a:moveTo>
                  <a:cubicBezTo>
                    <a:pt x="0" y="0"/>
                    <a:pt x="5" y="61"/>
                    <a:pt x="31" y="101"/>
                  </a:cubicBezTo>
                  <a:cubicBezTo>
                    <a:pt x="30" y="91"/>
                    <a:pt x="29" y="76"/>
                    <a:pt x="29" y="5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íś1íḍe"/>
            <p:cNvSpPr/>
            <p:nvPr/>
          </p:nvSpPr>
          <p:spPr bwMode="auto">
            <a:xfrm>
              <a:off x="5608638" y="4438650"/>
              <a:ext cx="68263" cy="17463"/>
            </a:xfrm>
            <a:custGeom>
              <a:avLst/>
              <a:gdLst>
                <a:gd name="T0" fmla="*/ 51 w 51"/>
                <a:gd name="T1" fmla="*/ 0 h 12"/>
                <a:gd name="T2" fmla="*/ 46 w 51"/>
                <a:gd name="T3" fmla="*/ 2 h 12"/>
                <a:gd name="T4" fmla="*/ 18 w 51"/>
                <a:gd name="T5" fmla="*/ 5 h 12"/>
                <a:gd name="T6" fmla="*/ 0 w 51"/>
                <a:gd name="T7" fmla="*/ 4 h 12"/>
                <a:gd name="T8" fmla="*/ 12 w 51"/>
                <a:gd name="T9" fmla="*/ 6 h 12"/>
                <a:gd name="T10" fmla="*/ 44 w 51"/>
                <a:gd name="T11" fmla="*/ 12 h 12"/>
                <a:gd name="T12" fmla="*/ 50 w 51"/>
                <a:gd name="T13" fmla="*/ 11 h 12"/>
                <a:gd name="T14" fmla="*/ 51 w 51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">
                  <a:moveTo>
                    <a:pt x="51" y="0"/>
                  </a:moveTo>
                  <a:cubicBezTo>
                    <a:pt x="49" y="1"/>
                    <a:pt x="48" y="1"/>
                    <a:pt x="46" y="2"/>
                  </a:cubicBezTo>
                  <a:cubicBezTo>
                    <a:pt x="36" y="4"/>
                    <a:pt x="27" y="5"/>
                    <a:pt x="18" y="5"/>
                  </a:cubicBezTo>
                  <a:cubicBezTo>
                    <a:pt x="12" y="5"/>
                    <a:pt x="6" y="5"/>
                    <a:pt x="0" y="4"/>
                  </a:cubicBezTo>
                  <a:cubicBezTo>
                    <a:pt x="4" y="5"/>
                    <a:pt x="7" y="6"/>
                    <a:pt x="12" y="6"/>
                  </a:cubicBezTo>
                  <a:cubicBezTo>
                    <a:pt x="21" y="6"/>
                    <a:pt x="34" y="12"/>
                    <a:pt x="44" y="12"/>
                  </a:cubicBezTo>
                  <a:cubicBezTo>
                    <a:pt x="46" y="12"/>
                    <a:pt x="48" y="12"/>
                    <a:pt x="50" y="11"/>
                  </a:cubicBezTo>
                  <a:cubicBezTo>
                    <a:pt x="50" y="7"/>
                    <a:pt x="51" y="4"/>
                    <a:pt x="51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íṥḻïḋè"/>
            <p:cNvSpPr/>
            <p:nvPr/>
          </p:nvSpPr>
          <p:spPr bwMode="auto">
            <a:xfrm>
              <a:off x="5484813" y="4138613"/>
              <a:ext cx="309563" cy="323850"/>
            </a:xfrm>
            <a:custGeom>
              <a:avLst/>
              <a:gdLst>
                <a:gd name="T0" fmla="*/ 0 w 227"/>
                <a:gd name="T1" fmla="*/ 119 h 238"/>
                <a:gd name="T2" fmla="*/ 4 w 227"/>
                <a:gd name="T3" fmla="*/ 145 h 238"/>
                <a:gd name="T4" fmla="*/ 4 w 227"/>
                <a:gd name="T5" fmla="*/ 147 h 238"/>
                <a:gd name="T6" fmla="*/ 136 w 227"/>
                <a:gd name="T7" fmla="*/ 223 h 238"/>
                <a:gd name="T8" fmla="*/ 212 w 227"/>
                <a:gd name="T9" fmla="*/ 91 h 238"/>
                <a:gd name="T10" fmla="*/ 80 w 227"/>
                <a:gd name="T11" fmla="*/ 15 h 238"/>
                <a:gd name="T12" fmla="*/ 0 w 227"/>
                <a:gd name="T13" fmla="*/ 119 h 238"/>
                <a:gd name="T14" fmla="*/ 0 w 227"/>
                <a:gd name="T15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38">
                  <a:moveTo>
                    <a:pt x="0" y="119"/>
                  </a:moveTo>
                  <a:cubicBezTo>
                    <a:pt x="0" y="128"/>
                    <a:pt x="2" y="137"/>
                    <a:pt x="4" y="145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19" y="204"/>
                    <a:pt x="78" y="238"/>
                    <a:pt x="136" y="223"/>
                  </a:cubicBezTo>
                  <a:cubicBezTo>
                    <a:pt x="193" y="208"/>
                    <a:pt x="227" y="149"/>
                    <a:pt x="212" y="91"/>
                  </a:cubicBezTo>
                  <a:cubicBezTo>
                    <a:pt x="197" y="34"/>
                    <a:pt x="138" y="0"/>
                    <a:pt x="80" y="15"/>
                  </a:cubicBezTo>
                  <a:cubicBezTo>
                    <a:pt x="33" y="28"/>
                    <a:pt x="1" y="70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</a:path>
              </a:pathLst>
            </a:custGeom>
            <a:solidFill>
              <a:srgbClr val="FDC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íSļíḑê"/>
            <p:cNvSpPr/>
            <p:nvPr/>
          </p:nvSpPr>
          <p:spPr bwMode="auto">
            <a:xfrm>
              <a:off x="5297488" y="5019675"/>
              <a:ext cx="395288" cy="260350"/>
            </a:xfrm>
            <a:custGeom>
              <a:avLst/>
              <a:gdLst>
                <a:gd name="T0" fmla="*/ 291 w 291"/>
                <a:gd name="T1" fmla="*/ 183 h 192"/>
                <a:gd name="T2" fmla="*/ 291 w 291"/>
                <a:gd name="T3" fmla="*/ 185 h 192"/>
                <a:gd name="T4" fmla="*/ 291 w 291"/>
                <a:gd name="T5" fmla="*/ 183 h 192"/>
                <a:gd name="T6" fmla="*/ 291 w 291"/>
                <a:gd name="T7" fmla="*/ 183 h 192"/>
                <a:gd name="T8" fmla="*/ 0 w 291"/>
                <a:gd name="T9" fmla="*/ 0 h 192"/>
                <a:gd name="T10" fmla="*/ 3 w 291"/>
                <a:gd name="T11" fmla="*/ 65 h 192"/>
                <a:gd name="T12" fmla="*/ 60 w 291"/>
                <a:gd name="T13" fmla="*/ 124 h 192"/>
                <a:gd name="T14" fmla="*/ 291 w 291"/>
                <a:gd name="T15" fmla="*/ 192 h 192"/>
                <a:gd name="T16" fmla="*/ 291 w 291"/>
                <a:gd name="T17" fmla="*/ 191 h 192"/>
                <a:gd name="T18" fmla="*/ 60 w 291"/>
                <a:gd name="T19" fmla="*/ 123 h 192"/>
                <a:gd name="T20" fmla="*/ 3 w 291"/>
                <a:gd name="T21" fmla="*/ 63 h 192"/>
                <a:gd name="T22" fmla="*/ 0 w 291"/>
                <a:gd name="T2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192">
                  <a:moveTo>
                    <a:pt x="291" y="183"/>
                  </a:moveTo>
                  <a:cubicBezTo>
                    <a:pt x="291" y="184"/>
                    <a:pt x="291" y="184"/>
                    <a:pt x="291" y="185"/>
                  </a:cubicBezTo>
                  <a:cubicBezTo>
                    <a:pt x="291" y="184"/>
                    <a:pt x="291" y="184"/>
                    <a:pt x="291" y="183"/>
                  </a:cubicBezTo>
                  <a:cubicBezTo>
                    <a:pt x="291" y="183"/>
                    <a:pt x="291" y="183"/>
                    <a:pt x="291" y="183"/>
                  </a:cubicBezTo>
                  <a:moveTo>
                    <a:pt x="0" y="0"/>
                  </a:moveTo>
                  <a:cubicBezTo>
                    <a:pt x="0" y="39"/>
                    <a:pt x="3" y="65"/>
                    <a:pt x="3" y="65"/>
                  </a:cubicBezTo>
                  <a:cubicBezTo>
                    <a:pt x="3" y="65"/>
                    <a:pt x="62" y="68"/>
                    <a:pt x="60" y="124"/>
                  </a:cubicBezTo>
                  <a:cubicBezTo>
                    <a:pt x="59" y="180"/>
                    <a:pt x="291" y="192"/>
                    <a:pt x="291" y="192"/>
                  </a:cubicBezTo>
                  <a:cubicBezTo>
                    <a:pt x="291" y="192"/>
                    <a:pt x="291" y="192"/>
                    <a:pt x="291" y="191"/>
                  </a:cubicBezTo>
                  <a:cubicBezTo>
                    <a:pt x="288" y="190"/>
                    <a:pt x="59" y="178"/>
                    <a:pt x="60" y="123"/>
                  </a:cubicBezTo>
                  <a:cubicBezTo>
                    <a:pt x="62" y="67"/>
                    <a:pt x="3" y="63"/>
                    <a:pt x="3" y="63"/>
                  </a:cubicBezTo>
                  <a:cubicBezTo>
                    <a:pt x="3" y="63"/>
                    <a:pt x="1" y="38"/>
                    <a:pt x="0" y="0"/>
                  </a:cubicBezTo>
                </a:path>
              </a:pathLst>
            </a:custGeom>
            <a:solidFill>
              <a:srgbClr val="D4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ïŝḻíḑê"/>
            <p:cNvSpPr/>
            <p:nvPr/>
          </p:nvSpPr>
          <p:spPr bwMode="auto">
            <a:xfrm>
              <a:off x="5283201" y="4524375"/>
              <a:ext cx="409575" cy="754063"/>
            </a:xfrm>
            <a:custGeom>
              <a:avLst/>
              <a:gdLst>
                <a:gd name="T0" fmla="*/ 111 w 302"/>
                <a:gd name="T1" fmla="*/ 0 h 555"/>
                <a:gd name="T2" fmla="*/ 73 w 302"/>
                <a:gd name="T3" fmla="*/ 56 h 555"/>
                <a:gd name="T4" fmla="*/ 11 w 302"/>
                <a:gd name="T5" fmla="*/ 364 h 555"/>
                <a:gd name="T6" fmla="*/ 14 w 302"/>
                <a:gd name="T7" fmla="*/ 427 h 555"/>
                <a:gd name="T8" fmla="*/ 71 w 302"/>
                <a:gd name="T9" fmla="*/ 487 h 555"/>
                <a:gd name="T10" fmla="*/ 302 w 302"/>
                <a:gd name="T11" fmla="*/ 555 h 555"/>
                <a:gd name="T12" fmla="*/ 302 w 302"/>
                <a:gd name="T13" fmla="*/ 549 h 555"/>
                <a:gd name="T14" fmla="*/ 302 w 302"/>
                <a:gd name="T15" fmla="*/ 547 h 555"/>
                <a:gd name="T16" fmla="*/ 78 w 302"/>
                <a:gd name="T17" fmla="*/ 480 h 555"/>
                <a:gd name="T18" fmla="*/ 21 w 302"/>
                <a:gd name="T19" fmla="*/ 421 h 555"/>
                <a:gd name="T20" fmla="*/ 80 w 302"/>
                <a:gd name="T21" fmla="*/ 47 h 555"/>
                <a:gd name="T22" fmla="*/ 111 w 302"/>
                <a:gd name="T2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555">
                  <a:moveTo>
                    <a:pt x="111" y="0"/>
                  </a:moveTo>
                  <a:cubicBezTo>
                    <a:pt x="97" y="17"/>
                    <a:pt x="84" y="36"/>
                    <a:pt x="73" y="56"/>
                  </a:cubicBezTo>
                  <a:cubicBezTo>
                    <a:pt x="20" y="148"/>
                    <a:pt x="11" y="284"/>
                    <a:pt x="11" y="364"/>
                  </a:cubicBezTo>
                  <a:cubicBezTo>
                    <a:pt x="12" y="402"/>
                    <a:pt x="14" y="427"/>
                    <a:pt x="14" y="427"/>
                  </a:cubicBezTo>
                  <a:cubicBezTo>
                    <a:pt x="14" y="427"/>
                    <a:pt x="73" y="431"/>
                    <a:pt x="71" y="487"/>
                  </a:cubicBezTo>
                  <a:cubicBezTo>
                    <a:pt x="70" y="542"/>
                    <a:pt x="299" y="554"/>
                    <a:pt x="302" y="555"/>
                  </a:cubicBezTo>
                  <a:cubicBezTo>
                    <a:pt x="302" y="553"/>
                    <a:pt x="302" y="551"/>
                    <a:pt x="302" y="549"/>
                  </a:cubicBezTo>
                  <a:cubicBezTo>
                    <a:pt x="302" y="548"/>
                    <a:pt x="302" y="548"/>
                    <a:pt x="302" y="547"/>
                  </a:cubicBezTo>
                  <a:cubicBezTo>
                    <a:pt x="264" y="545"/>
                    <a:pt x="77" y="530"/>
                    <a:pt x="78" y="480"/>
                  </a:cubicBezTo>
                  <a:cubicBezTo>
                    <a:pt x="80" y="424"/>
                    <a:pt x="21" y="421"/>
                    <a:pt x="21" y="421"/>
                  </a:cubicBezTo>
                  <a:cubicBezTo>
                    <a:pt x="21" y="421"/>
                    <a:pt x="0" y="185"/>
                    <a:pt x="80" y="47"/>
                  </a:cubicBezTo>
                  <a:cubicBezTo>
                    <a:pt x="89" y="31"/>
                    <a:pt x="100" y="15"/>
                    <a:pt x="111" y="0"/>
                  </a:cubicBezTo>
                </a:path>
              </a:pathLst>
            </a:custGeom>
            <a:solidFill>
              <a:srgbClr val="B0B4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ïSḷiḑe"/>
            <p:cNvSpPr/>
            <p:nvPr/>
          </p:nvSpPr>
          <p:spPr bwMode="auto">
            <a:xfrm>
              <a:off x="5448301" y="4105275"/>
              <a:ext cx="314325" cy="320675"/>
            </a:xfrm>
            <a:custGeom>
              <a:avLst/>
              <a:gdLst>
                <a:gd name="T0" fmla="*/ 157 w 231"/>
                <a:gd name="T1" fmla="*/ 0 h 236"/>
                <a:gd name="T2" fmla="*/ 132 w 231"/>
                <a:gd name="T3" fmla="*/ 6 h 236"/>
                <a:gd name="T4" fmla="*/ 122 w 231"/>
                <a:gd name="T5" fmla="*/ 11 h 236"/>
                <a:gd name="T6" fmla="*/ 110 w 231"/>
                <a:gd name="T7" fmla="*/ 13 h 236"/>
                <a:gd name="T8" fmla="*/ 106 w 231"/>
                <a:gd name="T9" fmla="*/ 13 h 236"/>
                <a:gd name="T10" fmla="*/ 106 w 231"/>
                <a:gd name="T11" fmla="*/ 13 h 236"/>
                <a:gd name="T12" fmla="*/ 78 w 231"/>
                <a:gd name="T13" fmla="*/ 15 h 236"/>
                <a:gd name="T14" fmla="*/ 67 w 231"/>
                <a:gd name="T15" fmla="*/ 14 h 236"/>
                <a:gd name="T16" fmla="*/ 41 w 231"/>
                <a:gd name="T17" fmla="*/ 22 h 236"/>
                <a:gd name="T18" fmla="*/ 1 w 231"/>
                <a:gd name="T19" fmla="*/ 99 h 236"/>
                <a:gd name="T20" fmla="*/ 7 w 231"/>
                <a:gd name="T21" fmla="*/ 127 h 236"/>
                <a:gd name="T22" fmla="*/ 27 w 231"/>
                <a:gd name="T23" fmla="*/ 209 h 236"/>
                <a:gd name="T24" fmla="*/ 35 w 231"/>
                <a:gd name="T25" fmla="*/ 228 h 236"/>
                <a:gd name="T26" fmla="*/ 50 w 231"/>
                <a:gd name="T27" fmla="*/ 236 h 236"/>
                <a:gd name="T28" fmla="*/ 53 w 231"/>
                <a:gd name="T29" fmla="*/ 236 h 236"/>
                <a:gd name="T30" fmla="*/ 55 w 231"/>
                <a:gd name="T31" fmla="*/ 235 h 236"/>
                <a:gd name="T32" fmla="*/ 56 w 231"/>
                <a:gd name="T33" fmla="*/ 217 h 236"/>
                <a:gd name="T34" fmla="*/ 31 w 231"/>
                <a:gd name="T35" fmla="*/ 172 h 236"/>
                <a:gd name="T36" fmla="*/ 31 w 231"/>
                <a:gd name="T37" fmla="*/ 170 h 236"/>
                <a:gd name="T38" fmla="*/ 27 w 231"/>
                <a:gd name="T39" fmla="*/ 144 h 236"/>
                <a:gd name="T40" fmla="*/ 27 w 231"/>
                <a:gd name="T41" fmla="*/ 144 h 236"/>
                <a:gd name="T42" fmla="*/ 107 w 231"/>
                <a:gd name="T43" fmla="*/ 40 h 236"/>
                <a:gd name="T44" fmla="*/ 135 w 231"/>
                <a:gd name="T45" fmla="*/ 36 h 236"/>
                <a:gd name="T46" fmla="*/ 231 w 231"/>
                <a:gd name="T47" fmla="*/ 95 h 236"/>
                <a:gd name="T48" fmla="*/ 231 w 231"/>
                <a:gd name="T49" fmla="*/ 95 h 236"/>
                <a:gd name="T50" fmla="*/ 220 w 231"/>
                <a:gd name="T51" fmla="*/ 39 h 236"/>
                <a:gd name="T52" fmla="*/ 220 w 231"/>
                <a:gd name="T53" fmla="*/ 31 h 236"/>
                <a:gd name="T54" fmla="*/ 225 w 231"/>
                <a:gd name="T55" fmla="*/ 28 h 236"/>
                <a:gd name="T56" fmla="*/ 227 w 231"/>
                <a:gd name="T57" fmla="*/ 15 h 236"/>
                <a:gd name="T58" fmla="*/ 182 w 231"/>
                <a:gd name="T59" fmla="*/ 3 h 236"/>
                <a:gd name="T60" fmla="*/ 157 w 231"/>
                <a:gd name="T6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1" h="236">
                  <a:moveTo>
                    <a:pt x="157" y="0"/>
                  </a:moveTo>
                  <a:cubicBezTo>
                    <a:pt x="149" y="0"/>
                    <a:pt x="140" y="2"/>
                    <a:pt x="132" y="6"/>
                  </a:cubicBezTo>
                  <a:cubicBezTo>
                    <a:pt x="129" y="8"/>
                    <a:pt x="125" y="10"/>
                    <a:pt x="122" y="11"/>
                  </a:cubicBezTo>
                  <a:cubicBezTo>
                    <a:pt x="118" y="13"/>
                    <a:pt x="114" y="13"/>
                    <a:pt x="110" y="13"/>
                  </a:cubicBezTo>
                  <a:cubicBezTo>
                    <a:pt x="109" y="13"/>
                    <a:pt x="108" y="13"/>
                    <a:pt x="106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97" y="13"/>
                    <a:pt x="88" y="14"/>
                    <a:pt x="78" y="15"/>
                  </a:cubicBezTo>
                  <a:cubicBezTo>
                    <a:pt x="75" y="14"/>
                    <a:pt x="71" y="14"/>
                    <a:pt x="67" y="14"/>
                  </a:cubicBezTo>
                  <a:cubicBezTo>
                    <a:pt x="58" y="14"/>
                    <a:pt x="49" y="17"/>
                    <a:pt x="41" y="22"/>
                  </a:cubicBezTo>
                  <a:cubicBezTo>
                    <a:pt x="15" y="38"/>
                    <a:pt x="0" y="68"/>
                    <a:pt x="1" y="99"/>
                  </a:cubicBezTo>
                  <a:cubicBezTo>
                    <a:pt x="2" y="108"/>
                    <a:pt x="4" y="117"/>
                    <a:pt x="7" y="127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29" y="215"/>
                    <a:pt x="31" y="222"/>
                    <a:pt x="35" y="228"/>
                  </a:cubicBezTo>
                  <a:cubicBezTo>
                    <a:pt x="38" y="233"/>
                    <a:pt x="44" y="236"/>
                    <a:pt x="50" y="236"/>
                  </a:cubicBezTo>
                  <a:cubicBezTo>
                    <a:pt x="51" y="236"/>
                    <a:pt x="52" y="236"/>
                    <a:pt x="53" y="236"/>
                  </a:cubicBezTo>
                  <a:cubicBezTo>
                    <a:pt x="54" y="236"/>
                    <a:pt x="54" y="235"/>
                    <a:pt x="55" y="235"/>
                  </a:cubicBezTo>
                  <a:cubicBezTo>
                    <a:pt x="56" y="229"/>
                    <a:pt x="56" y="223"/>
                    <a:pt x="56" y="217"/>
                  </a:cubicBezTo>
                  <a:cubicBezTo>
                    <a:pt x="44" y="204"/>
                    <a:pt x="36" y="189"/>
                    <a:pt x="31" y="172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29" y="162"/>
                    <a:pt x="27" y="153"/>
                    <a:pt x="27" y="144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28" y="95"/>
                    <a:pt x="60" y="53"/>
                    <a:pt x="107" y="40"/>
                  </a:cubicBezTo>
                  <a:cubicBezTo>
                    <a:pt x="117" y="38"/>
                    <a:pt x="126" y="36"/>
                    <a:pt x="135" y="36"/>
                  </a:cubicBezTo>
                  <a:cubicBezTo>
                    <a:pt x="175" y="36"/>
                    <a:pt x="212" y="59"/>
                    <a:pt x="231" y="95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19" y="36"/>
                    <a:pt x="219" y="34"/>
                    <a:pt x="220" y="31"/>
                  </a:cubicBezTo>
                  <a:cubicBezTo>
                    <a:pt x="221" y="30"/>
                    <a:pt x="223" y="29"/>
                    <a:pt x="225" y="28"/>
                  </a:cubicBezTo>
                  <a:cubicBezTo>
                    <a:pt x="228" y="25"/>
                    <a:pt x="229" y="19"/>
                    <a:pt x="227" y="15"/>
                  </a:cubicBezTo>
                  <a:cubicBezTo>
                    <a:pt x="219" y="0"/>
                    <a:pt x="196" y="4"/>
                    <a:pt x="182" y="3"/>
                  </a:cubicBezTo>
                  <a:cubicBezTo>
                    <a:pt x="174" y="2"/>
                    <a:pt x="165" y="0"/>
                    <a:pt x="15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sḷidê"/>
            <p:cNvSpPr/>
            <p:nvPr/>
          </p:nvSpPr>
          <p:spPr bwMode="auto">
            <a:xfrm>
              <a:off x="5522913" y="4400550"/>
              <a:ext cx="7938" cy="23813"/>
            </a:xfrm>
            <a:custGeom>
              <a:avLst/>
              <a:gdLst>
                <a:gd name="T0" fmla="*/ 1 w 5"/>
                <a:gd name="T1" fmla="*/ 0 h 18"/>
                <a:gd name="T2" fmla="*/ 0 w 5"/>
                <a:gd name="T3" fmla="*/ 18 h 18"/>
                <a:gd name="T4" fmla="*/ 3 w 5"/>
                <a:gd name="T5" fmla="*/ 15 h 18"/>
                <a:gd name="T6" fmla="*/ 5 w 5"/>
                <a:gd name="T7" fmla="*/ 5 h 18"/>
                <a:gd name="T8" fmla="*/ 5 w 5"/>
                <a:gd name="T9" fmla="*/ 4 h 18"/>
                <a:gd name="T10" fmla="*/ 1 w 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1" y="6"/>
                    <a:pt x="1" y="12"/>
                    <a:pt x="0" y="18"/>
                  </a:cubicBezTo>
                  <a:cubicBezTo>
                    <a:pt x="1" y="17"/>
                    <a:pt x="2" y="16"/>
                    <a:pt x="3" y="15"/>
                  </a:cubicBezTo>
                  <a:cubicBezTo>
                    <a:pt x="5" y="12"/>
                    <a:pt x="5" y="9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3" y="3"/>
                    <a:pt x="2" y="1"/>
                    <a:pt x="1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ïṣļíďè"/>
            <p:cNvSpPr/>
            <p:nvPr/>
          </p:nvSpPr>
          <p:spPr bwMode="auto">
            <a:xfrm>
              <a:off x="5484813" y="4154488"/>
              <a:ext cx="277813" cy="250825"/>
            </a:xfrm>
            <a:custGeom>
              <a:avLst/>
              <a:gdLst>
                <a:gd name="T0" fmla="*/ 108 w 204"/>
                <a:gd name="T1" fmla="*/ 0 h 185"/>
                <a:gd name="T2" fmla="*/ 80 w 204"/>
                <a:gd name="T3" fmla="*/ 4 h 185"/>
                <a:gd name="T4" fmla="*/ 0 w 204"/>
                <a:gd name="T5" fmla="*/ 108 h 185"/>
                <a:gd name="T6" fmla="*/ 0 w 204"/>
                <a:gd name="T7" fmla="*/ 108 h 185"/>
                <a:gd name="T8" fmla="*/ 4 w 204"/>
                <a:gd name="T9" fmla="*/ 134 h 185"/>
                <a:gd name="T10" fmla="*/ 4 w 204"/>
                <a:gd name="T11" fmla="*/ 136 h 185"/>
                <a:gd name="T12" fmla="*/ 29 w 204"/>
                <a:gd name="T13" fmla="*/ 181 h 185"/>
                <a:gd name="T14" fmla="*/ 33 w 204"/>
                <a:gd name="T15" fmla="*/ 185 h 185"/>
                <a:gd name="T16" fmla="*/ 58 w 204"/>
                <a:gd name="T17" fmla="*/ 155 h 185"/>
                <a:gd name="T18" fmla="*/ 81 w 204"/>
                <a:gd name="T19" fmla="*/ 132 h 185"/>
                <a:gd name="T20" fmla="*/ 88 w 204"/>
                <a:gd name="T21" fmla="*/ 131 h 185"/>
                <a:gd name="T22" fmla="*/ 97 w 204"/>
                <a:gd name="T23" fmla="*/ 115 h 185"/>
                <a:gd name="T24" fmla="*/ 119 w 204"/>
                <a:gd name="T25" fmla="*/ 70 h 185"/>
                <a:gd name="T26" fmla="*/ 135 w 204"/>
                <a:gd name="T27" fmla="*/ 60 h 185"/>
                <a:gd name="T28" fmla="*/ 142 w 204"/>
                <a:gd name="T29" fmla="*/ 59 h 185"/>
                <a:gd name="T30" fmla="*/ 146 w 204"/>
                <a:gd name="T31" fmla="*/ 59 h 185"/>
                <a:gd name="T32" fmla="*/ 150 w 204"/>
                <a:gd name="T33" fmla="*/ 59 h 185"/>
                <a:gd name="T34" fmla="*/ 162 w 204"/>
                <a:gd name="T35" fmla="*/ 56 h 185"/>
                <a:gd name="T36" fmla="*/ 171 w 204"/>
                <a:gd name="T37" fmla="*/ 60 h 185"/>
                <a:gd name="T38" fmla="*/ 186 w 204"/>
                <a:gd name="T39" fmla="*/ 63 h 185"/>
                <a:gd name="T40" fmla="*/ 204 w 204"/>
                <a:gd name="T41" fmla="*/ 59 h 185"/>
                <a:gd name="T42" fmla="*/ 108 w 204"/>
                <a:gd name="T4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5">
                  <a:moveTo>
                    <a:pt x="108" y="0"/>
                  </a:moveTo>
                  <a:cubicBezTo>
                    <a:pt x="99" y="0"/>
                    <a:pt x="90" y="2"/>
                    <a:pt x="80" y="4"/>
                  </a:cubicBezTo>
                  <a:cubicBezTo>
                    <a:pt x="33" y="17"/>
                    <a:pt x="1" y="59"/>
                    <a:pt x="0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7"/>
                    <a:pt x="2" y="126"/>
                    <a:pt x="4" y="134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9" y="153"/>
                    <a:pt x="17" y="168"/>
                    <a:pt x="29" y="181"/>
                  </a:cubicBezTo>
                  <a:cubicBezTo>
                    <a:pt x="30" y="182"/>
                    <a:pt x="31" y="184"/>
                    <a:pt x="33" y="185"/>
                  </a:cubicBezTo>
                  <a:cubicBezTo>
                    <a:pt x="35" y="172"/>
                    <a:pt x="50" y="165"/>
                    <a:pt x="58" y="155"/>
                  </a:cubicBezTo>
                  <a:cubicBezTo>
                    <a:pt x="65" y="146"/>
                    <a:pt x="70" y="133"/>
                    <a:pt x="81" y="132"/>
                  </a:cubicBezTo>
                  <a:cubicBezTo>
                    <a:pt x="83" y="132"/>
                    <a:pt x="86" y="131"/>
                    <a:pt x="88" y="131"/>
                  </a:cubicBezTo>
                  <a:cubicBezTo>
                    <a:pt x="94" y="129"/>
                    <a:pt x="96" y="121"/>
                    <a:pt x="97" y="115"/>
                  </a:cubicBezTo>
                  <a:cubicBezTo>
                    <a:pt x="100" y="98"/>
                    <a:pt x="108" y="82"/>
                    <a:pt x="119" y="70"/>
                  </a:cubicBezTo>
                  <a:cubicBezTo>
                    <a:pt x="123" y="65"/>
                    <a:pt x="129" y="61"/>
                    <a:pt x="135" y="60"/>
                  </a:cubicBezTo>
                  <a:cubicBezTo>
                    <a:pt x="137" y="59"/>
                    <a:pt x="140" y="59"/>
                    <a:pt x="142" y="59"/>
                  </a:cubicBezTo>
                  <a:cubicBezTo>
                    <a:pt x="143" y="59"/>
                    <a:pt x="145" y="59"/>
                    <a:pt x="146" y="59"/>
                  </a:cubicBezTo>
                  <a:cubicBezTo>
                    <a:pt x="147" y="59"/>
                    <a:pt x="149" y="59"/>
                    <a:pt x="150" y="59"/>
                  </a:cubicBezTo>
                  <a:cubicBezTo>
                    <a:pt x="154" y="59"/>
                    <a:pt x="158" y="59"/>
                    <a:pt x="162" y="56"/>
                  </a:cubicBezTo>
                  <a:cubicBezTo>
                    <a:pt x="165" y="58"/>
                    <a:pt x="168" y="59"/>
                    <a:pt x="171" y="60"/>
                  </a:cubicBezTo>
                  <a:cubicBezTo>
                    <a:pt x="175" y="62"/>
                    <a:pt x="180" y="63"/>
                    <a:pt x="186" y="63"/>
                  </a:cubicBezTo>
                  <a:cubicBezTo>
                    <a:pt x="192" y="63"/>
                    <a:pt x="198" y="62"/>
                    <a:pt x="204" y="59"/>
                  </a:cubicBezTo>
                  <a:cubicBezTo>
                    <a:pt x="185" y="23"/>
                    <a:pt x="148" y="0"/>
                    <a:pt x="108" y="0"/>
                  </a:cubicBezTo>
                </a:path>
              </a:pathLst>
            </a:custGeom>
            <a:solidFill>
              <a:srgbClr val="E3A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iṧ1íḑé"/>
            <p:cNvSpPr/>
            <p:nvPr/>
          </p:nvSpPr>
          <p:spPr bwMode="auto">
            <a:xfrm>
              <a:off x="5446713" y="4098925"/>
              <a:ext cx="312738" cy="325438"/>
            </a:xfrm>
            <a:custGeom>
              <a:avLst/>
              <a:gdLst>
                <a:gd name="T0" fmla="*/ 41 w 231"/>
                <a:gd name="T1" fmla="*/ 24 h 239"/>
                <a:gd name="T2" fmla="*/ 79 w 231"/>
                <a:gd name="T3" fmla="*/ 18 h 239"/>
                <a:gd name="T4" fmla="*/ 107 w 231"/>
                <a:gd name="T5" fmla="*/ 15 h 239"/>
                <a:gd name="T6" fmla="*/ 122 w 231"/>
                <a:gd name="T7" fmla="*/ 14 h 239"/>
                <a:gd name="T8" fmla="*/ 133 w 231"/>
                <a:gd name="T9" fmla="*/ 8 h 239"/>
                <a:gd name="T10" fmla="*/ 183 w 231"/>
                <a:gd name="T11" fmla="*/ 5 h 239"/>
                <a:gd name="T12" fmla="*/ 227 w 231"/>
                <a:gd name="T13" fmla="*/ 18 h 239"/>
                <a:gd name="T14" fmla="*/ 225 w 231"/>
                <a:gd name="T15" fmla="*/ 31 h 239"/>
                <a:gd name="T16" fmla="*/ 221 w 231"/>
                <a:gd name="T17" fmla="*/ 34 h 239"/>
                <a:gd name="T18" fmla="*/ 220 w 231"/>
                <a:gd name="T19" fmla="*/ 41 h 239"/>
                <a:gd name="T20" fmla="*/ 231 w 231"/>
                <a:gd name="T21" fmla="*/ 97 h 239"/>
                <a:gd name="T22" fmla="*/ 198 w 231"/>
                <a:gd name="T23" fmla="*/ 99 h 239"/>
                <a:gd name="T24" fmla="*/ 189 w 231"/>
                <a:gd name="T25" fmla="*/ 95 h 239"/>
                <a:gd name="T26" fmla="*/ 162 w 231"/>
                <a:gd name="T27" fmla="*/ 98 h 239"/>
                <a:gd name="T28" fmla="*/ 147 w 231"/>
                <a:gd name="T29" fmla="*/ 108 h 239"/>
                <a:gd name="T30" fmla="*/ 124 w 231"/>
                <a:gd name="T31" fmla="*/ 153 h 239"/>
                <a:gd name="T32" fmla="*/ 115 w 231"/>
                <a:gd name="T33" fmla="*/ 169 h 239"/>
                <a:gd name="T34" fmla="*/ 108 w 231"/>
                <a:gd name="T35" fmla="*/ 170 h 239"/>
                <a:gd name="T36" fmla="*/ 86 w 231"/>
                <a:gd name="T37" fmla="*/ 193 h 239"/>
                <a:gd name="T38" fmla="*/ 60 w 231"/>
                <a:gd name="T39" fmla="*/ 224 h 239"/>
                <a:gd name="T40" fmla="*/ 59 w 231"/>
                <a:gd name="T41" fmla="*/ 235 h 239"/>
                <a:gd name="T42" fmla="*/ 53 w 231"/>
                <a:gd name="T43" fmla="*/ 238 h 239"/>
                <a:gd name="T44" fmla="*/ 35 w 231"/>
                <a:gd name="T45" fmla="*/ 230 h 239"/>
                <a:gd name="T46" fmla="*/ 28 w 231"/>
                <a:gd name="T47" fmla="*/ 211 h 239"/>
                <a:gd name="T48" fmla="*/ 7 w 231"/>
                <a:gd name="T49" fmla="*/ 129 h 239"/>
                <a:gd name="T50" fmla="*/ 2 w 231"/>
                <a:gd name="T51" fmla="*/ 101 h 239"/>
                <a:gd name="T52" fmla="*/ 41 w 231"/>
                <a:gd name="T53" fmla="*/ 2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39">
                  <a:moveTo>
                    <a:pt x="41" y="24"/>
                  </a:moveTo>
                  <a:cubicBezTo>
                    <a:pt x="53" y="17"/>
                    <a:pt x="67" y="14"/>
                    <a:pt x="79" y="18"/>
                  </a:cubicBezTo>
                  <a:cubicBezTo>
                    <a:pt x="88" y="16"/>
                    <a:pt x="98" y="15"/>
                    <a:pt x="107" y="15"/>
                  </a:cubicBezTo>
                  <a:cubicBezTo>
                    <a:pt x="112" y="16"/>
                    <a:pt x="117" y="15"/>
                    <a:pt x="122" y="14"/>
                  </a:cubicBezTo>
                  <a:cubicBezTo>
                    <a:pt x="126" y="12"/>
                    <a:pt x="129" y="10"/>
                    <a:pt x="133" y="8"/>
                  </a:cubicBezTo>
                  <a:cubicBezTo>
                    <a:pt x="149" y="0"/>
                    <a:pt x="166" y="3"/>
                    <a:pt x="183" y="5"/>
                  </a:cubicBezTo>
                  <a:cubicBezTo>
                    <a:pt x="196" y="7"/>
                    <a:pt x="219" y="2"/>
                    <a:pt x="227" y="18"/>
                  </a:cubicBezTo>
                  <a:cubicBezTo>
                    <a:pt x="230" y="22"/>
                    <a:pt x="229" y="27"/>
                    <a:pt x="225" y="31"/>
                  </a:cubicBezTo>
                  <a:cubicBezTo>
                    <a:pt x="224" y="32"/>
                    <a:pt x="222" y="32"/>
                    <a:pt x="221" y="34"/>
                  </a:cubicBezTo>
                  <a:cubicBezTo>
                    <a:pt x="220" y="36"/>
                    <a:pt x="219" y="39"/>
                    <a:pt x="220" y="41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21" y="102"/>
                    <a:pt x="209" y="103"/>
                    <a:pt x="198" y="99"/>
                  </a:cubicBezTo>
                  <a:cubicBezTo>
                    <a:pt x="195" y="98"/>
                    <a:pt x="192" y="96"/>
                    <a:pt x="189" y="95"/>
                  </a:cubicBezTo>
                  <a:cubicBezTo>
                    <a:pt x="181" y="100"/>
                    <a:pt x="172" y="96"/>
                    <a:pt x="162" y="98"/>
                  </a:cubicBezTo>
                  <a:cubicBezTo>
                    <a:pt x="156" y="100"/>
                    <a:pt x="151" y="103"/>
                    <a:pt x="147" y="108"/>
                  </a:cubicBezTo>
                  <a:cubicBezTo>
                    <a:pt x="135" y="121"/>
                    <a:pt x="127" y="136"/>
                    <a:pt x="124" y="153"/>
                  </a:cubicBezTo>
                  <a:cubicBezTo>
                    <a:pt x="123" y="160"/>
                    <a:pt x="122" y="168"/>
                    <a:pt x="115" y="169"/>
                  </a:cubicBezTo>
                  <a:cubicBezTo>
                    <a:pt x="113" y="170"/>
                    <a:pt x="111" y="170"/>
                    <a:pt x="108" y="170"/>
                  </a:cubicBezTo>
                  <a:cubicBezTo>
                    <a:pt x="97" y="172"/>
                    <a:pt x="93" y="185"/>
                    <a:pt x="86" y="193"/>
                  </a:cubicBezTo>
                  <a:cubicBezTo>
                    <a:pt x="77" y="204"/>
                    <a:pt x="61" y="211"/>
                    <a:pt x="60" y="224"/>
                  </a:cubicBezTo>
                  <a:cubicBezTo>
                    <a:pt x="60" y="228"/>
                    <a:pt x="61" y="232"/>
                    <a:pt x="59" y="235"/>
                  </a:cubicBezTo>
                  <a:cubicBezTo>
                    <a:pt x="57" y="237"/>
                    <a:pt x="55" y="238"/>
                    <a:pt x="53" y="238"/>
                  </a:cubicBezTo>
                  <a:cubicBezTo>
                    <a:pt x="46" y="239"/>
                    <a:pt x="39" y="236"/>
                    <a:pt x="35" y="230"/>
                  </a:cubicBezTo>
                  <a:cubicBezTo>
                    <a:pt x="32" y="224"/>
                    <a:pt x="29" y="218"/>
                    <a:pt x="28" y="211"/>
                  </a:cubicBezTo>
                  <a:cubicBezTo>
                    <a:pt x="7" y="129"/>
                    <a:pt x="7" y="129"/>
                    <a:pt x="7" y="129"/>
                  </a:cubicBezTo>
                  <a:cubicBezTo>
                    <a:pt x="5" y="120"/>
                    <a:pt x="3" y="111"/>
                    <a:pt x="2" y="101"/>
                  </a:cubicBezTo>
                  <a:cubicBezTo>
                    <a:pt x="0" y="70"/>
                    <a:pt x="15" y="41"/>
                    <a:pt x="41" y="24"/>
                  </a:cubicBezTo>
                  <a:close/>
                </a:path>
              </a:pathLst>
            </a:custGeom>
            <a:solidFill>
              <a:srgbClr val="865A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3767">
        <p:random/>
      </p:transition>
    </mc:Choice>
    <mc:Fallback>
      <p:transition spd="slow" advClick="0" advTm="1376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4" grpId="0"/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9358934">
            <a:off x="4331370" y="-72189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863637" y="0"/>
            <a:ext cx="6223176" cy="6223176"/>
          </a:xfrm>
          <a:prstGeom prst="rect">
            <a:avLst/>
          </a:prstGeom>
        </p:spPr>
      </p:pic>
      <p:sp>
        <p:nvSpPr>
          <p:cNvPr id="4" name="PA_库_$20"/>
          <p:cNvSpPr txBox="1"/>
          <p:nvPr>
            <p:custDataLst>
              <p:tags r:id="rId2"/>
            </p:custDataLst>
          </p:nvPr>
        </p:nvSpPr>
        <p:spPr>
          <a:xfrm>
            <a:off x="761592" y="4121792"/>
            <a:ext cx="1963420" cy="5073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en-US" sz="2750" dirty="0"/>
              <a:t>Python</a:t>
            </a:r>
            <a:r>
              <a:rPr lang="zh-CN" altLang="en-US" sz="2750" dirty="0">
                <a:ea typeface="宋体" panose="02010600030101010101" pitchFamily="2" charset="-122"/>
              </a:rPr>
              <a:t>语言</a:t>
            </a:r>
            <a:endParaRPr lang="zh-CN" altLang="en-US" sz="2750" dirty="0">
              <a:ea typeface="宋体" panose="02010600030101010101" pitchFamily="2" charset="-122"/>
            </a:endParaRPr>
          </a:p>
        </p:txBody>
      </p:sp>
      <p:sp>
        <p:nvSpPr>
          <p:cNvPr id="6" name="PA_库_形状 "/>
          <p:cNvSpPr/>
          <p:nvPr>
            <p:custDataLst>
              <p:tags r:id="rId3"/>
            </p:custDataLst>
          </p:nvPr>
        </p:nvSpPr>
        <p:spPr>
          <a:xfrm>
            <a:off x="1107902" y="2159093"/>
            <a:ext cx="1270001" cy="1269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7611D5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7" name="PA_库_$50"/>
          <p:cNvSpPr txBox="1"/>
          <p:nvPr>
            <p:custDataLst>
              <p:tags r:id="rId4"/>
            </p:custDataLst>
          </p:nvPr>
        </p:nvSpPr>
        <p:spPr>
          <a:xfrm>
            <a:off x="2832967" y="4121792"/>
            <a:ext cx="1397000" cy="10153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5500" b="0">
                <a:solidFill>
                  <a:srgbClr val="30353E"/>
                </a:solidFill>
                <a:latin typeface="Aileron Heavy"/>
                <a:ea typeface="Aileron Heavy"/>
                <a:cs typeface="Aileron Heavy"/>
                <a:sym typeface="Aileron Heavy"/>
              </a:defRPr>
            </a:lvl1pPr>
          </a:lstStyle>
          <a:p>
            <a:r>
              <a:rPr lang="zh-CN" sz="2750" dirty="0">
                <a:ea typeface="宋体" panose="02010600030101010101" pitchFamily="2" charset="-122"/>
              </a:rPr>
              <a:t>自动生成</a:t>
            </a:r>
            <a:endParaRPr lang="zh-CN" sz="2750" dirty="0">
              <a:ea typeface="宋体" panose="02010600030101010101" pitchFamily="2" charset="-122"/>
            </a:endParaRPr>
          </a:p>
          <a:p>
            <a:r>
              <a:rPr lang="zh-CN" sz="2750" dirty="0">
                <a:ea typeface="宋体" panose="02010600030101010101" pitchFamily="2" charset="-122"/>
              </a:rPr>
              <a:t>语音文件</a:t>
            </a:r>
            <a:endParaRPr lang="zh-CN" sz="2750" dirty="0">
              <a:ea typeface="宋体" panose="02010600030101010101" pitchFamily="2" charset="-122"/>
            </a:endParaRPr>
          </a:p>
        </p:txBody>
      </p:sp>
      <p:sp>
        <p:nvSpPr>
          <p:cNvPr id="9" name="PA_库_形状 "/>
          <p:cNvSpPr/>
          <p:nvPr>
            <p:custDataLst>
              <p:tags r:id="rId5"/>
            </p:custDataLst>
          </p:nvPr>
        </p:nvSpPr>
        <p:spPr>
          <a:xfrm>
            <a:off x="2896067" y="2164036"/>
            <a:ext cx="1270001" cy="1270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3DDBE3"/>
          </a:solidFill>
          <a:ln w="12700">
            <a:miter lim="400000"/>
          </a:ln>
        </p:spPr>
        <p:txBody>
          <a:bodyPr lIns="22860" rIns="22860" anchor="ctr"/>
          <a:lstStyle/>
          <a:p>
            <a:pPr defTabSz="21971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900"/>
          </a:p>
        </p:txBody>
      </p:sp>
      <p:sp>
        <p:nvSpPr>
          <p:cNvPr id="28" name="Rectangle 27"/>
          <p:cNvSpPr/>
          <p:nvPr/>
        </p:nvSpPr>
        <p:spPr>
          <a:xfrm>
            <a:off x="439692" y="246893"/>
            <a:ext cx="6183086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Montserrat Light" panose="00000400000000000000" pitchFamily="50" charset="0"/>
                <a:cs typeface="Segoe UI" panose="020B0502040204020203" pitchFamily="34" charset="0"/>
              </a:rPr>
              <a:t>语音播报部分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1703">
        <p:random/>
      </p:transition>
    </mc:Choice>
    <mc:Fallback>
      <p:transition spd="slow" advClick="0" advTm="1170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nimBg="1"/>
      <p:bldP spid="7" grpId="0" autoUpdateAnimBg="0"/>
      <p:bldP spid="9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53895"/>
            <a:ext cx="12192000" cy="6965790"/>
            <a:chOff x="0" y="-53895"/>
            <a:chExt cx="12192000" cy="6965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-53895"/>
              <a:ext cx="12192000" cy="696579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756611" y="3429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401" y="4191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0"/>
          <p:cNvSpPr/>
          <p:nvPr/>
        </p:nvSpPr>
        <p:spPr>
          <a:xfrm>
            <a:off x="1871187" y="1240010"/>
            <a:ext cx="463090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8000" dirty="0">
                <a:solidFill>
                  <a:srgbClr val="0A194A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完成</a:t>
            </a:r>
            <a:endParaRPr lang="zh-CN" sz="8000" dirty="0">
              <a:solidFill>
                <a:srgbClr val="0A194A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  <a:p>
            <a:r>
              <a:rPr lang="zh-CN" sz="8000" dirty="0">
                <a:solidFill>
                  <a:srgbClr val="0A194A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测试</a:t>
            </a:r>
            <a:endParaRPr lang="zh-CN" sz="8000" dirty="0">
              <a:solidFill>
                <a:srgbClr val="0A194A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1871188" y="91571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Creative Business</a:t>
            </a:r>
            <a:endParaRPr lang="en-US" sz="1400" dirty="0">
              <a:solidFill>
                <a:schemeClr val="accent1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Rectangle: Rounded Corners 45"/>
          <p:cNvSpPr/>
          <p:nvPr/>
        </p:nvSpPr>
        <p:spPr>
          <a:xfrm>
            <a:off x="1970247" y="5209529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PART   FOUR</a:t>
            </a:r>
            <a:endParaRPr lang="id-ID" sz="11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411">
        <p:random/>
      </p:transition>
    </mc:Choice>
    <mc:Fallback>
      <p:transition spd="slow" advClick="0" advTm="1041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2280271">
            <a:off x="-2646946" y="-66174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8F9FB"/>
              </a:clrFrom>
              <a:clrTo>
                <a:srgbClr val="F8F9FB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118406" y="1111689"/>
            <a:ext cx="7257143" cy="5746311"/>
          </a:xfrm>
          <a:prstGeom prst="rect">
            <a:avLst/>
          </a:prstGeom>
        </p:spPr>
      </p:pic>
      <p:sp>
        <p:nvSpPr>
          <p:cNvPr id="13" name="Shape 1031"/>
          <p:cNvSpPr/>
          <p:nvPr/>
        </p:nvSpPr>
        <p:spPr>
          <a:xfrm>
            <a:off x="6760348" y="3453063"/>
            <a:ext cx="6724954" cy="0"/>
          </a:xfrm>
          <a:prstGeom prst="line">
            <a:avLst/>
          </a:prstGeom>
          <a:ln w="25400">
            <a:solidFill>
              <a:srgbClr val="FFFFFF">
                <a:alpha val="22527"/>
              </a:srgb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0A194A"/>
              </a:solidFill>
              <a:latin typeface="Helvetica Light"/>
              <a:sym typeface="Helvetica Light"/>
            </a:endParaRPr>
          </a:p>
        </p:txBody>
      </p:sp>
      <p:sp>
        <p:nvSpPr>
          <p:cNvPr id="14" name="Shape 1033"/>
          <p:cNvSpPr/>
          <p:nvPr/>
        </p:nvSpPr>
        <p:spPr>
          <a:xfrm>
            <a:off x="7730557" y="2380430"/>
            <a:ext cx="2363064" cy="326390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1850" kern="0" spc="-130">
                <a:solidFill>
                  <a:srgbClr val="0A194A"/>
                </a:solidFill>
                <a:latin typeface="773-CAI978" panose="020B0402020204020303" pitchFamily="34" charset="0"/>
              </a:rPr>
              <a:t>用户界面展示</a:t>
            </a:r>
            <a:endParaRPr lang="zh-CN" sz="1850" kern="0" spc="-130">
              <a:solidFill>
                <a:srgbClr val="0A194A"/>
              </a:solidFill>
              <a:latin typeface="773-CAI978" panose="020B0402020204020303" pitchFamily="34" charset="0"/>
            </a:endParaRPr>
          </a:p>
        </p:txBody>
      </p:sp>
      <p:sp>
        <p:nvSpPr>
          <p:cNvPr id="16" name="Shape 1035"/>
          <p:cNvSpPr/>
          <p:nvPr/>
        </p:nvSpPr>
        <p:spPr>
          <a:xfrm>
            <a:off x="7730354" y="4383855"/>
            <a:ext cx="2363064" cy="326390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1850" kern="0" spc="-130">
                <a:solidFill>
                  <a:srgbClr val="0A194A"/>
                </a:solidFill>
                <a:latin typeface="773-CAI978" panose="020B0402020204020303" pitchFamily="34" charset="0"/>
              </a:rPr>
              <a:t>成绩录入展示</a:t>
            </a:r>
            <a:endParaRPr lang="zh-CN" sz="1850" kern="0" spc="-130">
              <a:solidFill>
                <a:srgbClr val="0A194A"/>
              </a:solidFill>
              <a:latin typeface="773-CAI978" panose="020B0402020204020303" pitchFamily="34" charset="0"/>
            </a:endParaRPr>
          </a:p>
        </p:txBody>
      </p:sp>
      <p:sp>
        <p:nvSpPr>
          <p:cNvPr id="18" name="Shape 1037"/>
          <p:cNvSpPr/>
          <p:nvPr/>
        </p:nvSpPr>
        <p:spPr>
          <a:xfrm>
            <a:off x="7990069" y="3140726"/>
            <a:ext cx="794085" cy="791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850"/>
                </a:moveTo>
                <a:cubicBezTo>
                  <a:pt x="21600" y="16537"/>
                  <a:pt x="20419" y="17887"/>
                  <a:pt x="18900" y="18225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7550" y="18225"/>
                  <a:pt x="17550" y="18225"/>
                  <a:pt x="17550" y="18225"/>
                </a:cubicBezTo>
                <a:cubicBezTo>
                  <a:pt x="16031" y="17887"/>
                  <a:pt x="14850" y="16537"/>
                  <a:pt x="14850" y="14850"/>
                </a:cubicBezTo>
                <a:cubicBezTo>
                  <a:pt x="14850" y="12994"/>
                  <a:pt x="16369" y="11475"/>
                  <a:pt x="18225" y="11475"/>
                </a:cubicBezTo>
                <a:cubicBezTo>
                  <a:pt x="20081" y="11475"/>
                  <a:pt x="21600" y="12994"/>
                  <a:pt x="21600" y="14850"/>
                </a:cubicBezTo>
                <a:close/>
                <a:moveTo>
                  <a:pt x="18225" y="12825"/>
                </a:moveTo>
                <a:cubicBezTo>
                  <a:pt x="17044" y="12825"/>
                  <a:pt x="16200" y="13838"/>
                  <a:pt x="16200" y="14850"/>
                </a:cubicBezTo>
                <a:cubicBezTo>
                  <a:pt x="16200" y="16031"/>
                  <a:pt x="17044" y="16875"/>
                  <a:pt x="18225" y="16875"/>
                </a:cubicBezTo>
                <a:cubicBezTo>
                  <a:pt x="19406" y="16875"/>
                  <a:pt x="20250" y="16031"/>
                  <a:pt x="20250" y="14850"/>
                </a:cubicBezTo>
                <a:cubicBezTo>
                  <a:pt x="20250" y="13838"/>
                  <a:pt x="19406" y="12825"/>
                  <a:pt x="18225" y="12825"/>
                </a:cubicBezTo>
                <a:close/>
                <a:moveTo>
                  <a:pt x="17550" y="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8900" y="11475"/>
                  <a:pt x="18900" y="11475"/>
                  <a:pt x="18900" y="11475"/>
                </a:cubicBezTo>
                <a:cubicBezTo>
                  <a:pt x="18225" y="11475"/>
                  <a:pt x="18225" y="11475"/>
                  <a:pt x="18225" y="11475"/>
                </a:cubicBezTo>
                <a:cubicBezTo>
                  <a:pt x="17550" y="11475"/>
                  <a:pt x="17550" y="11475"/>
                  <a:pt x="17550" y="11475"/>
                </a:cubicBezTo>
                <a:cubicBezTo>
                  <a:pt x="17550" y="0"/>
                  <a:pt x="17550" y="0"/>
                  <a:pt x="17550" y="0"/>
                </a:cubicBezTo>
                <a:close/>
                <a:moveTo>
                  <a:pt x="11475" y="10125"/>
                </a:moveTo>
                <a:cubicBezTo>
                  <a:pt x="11475" y="21600"/>
                  <a:pt x="11475" y="21600"/>
                  <a:pt x="11475" y="21600"/>
                </a:cubicBezTo>
                <a:cubicBezTo>
                  <a:pt x="10125" y="21600"/>
                  <a:pt x="10125" y="21600"/>
                  <a:pt x="10125" y="21600"/>
                </a:cubicBezTo>
                <a:cubicBezTo>
                  <a:pt x="10125" y="10125"/>
                  <a:pt x="10125" y="10125"/>
                  <a:pt x="10125" y="10125"/>
                </a:cubicBezTo>
                <a:cubicBezTo>
                  <a:pt x="8606" y="9788"/>
                  <a:pt x="7425" y="8437"/>
                  <a:pt x="7425" y="6750"/>
                </a:cubicBezTo>
                <a:cubicBezTo>
                  <a:pt x="7425" y="5062"/>
                  <a:pt x="8606" y="3712"/>
                  <a:pt x="10125" y="3544"/>
                </a:cubicBezTo>
                <a:cubicBezTo>
                  <a:pt x="10125" y="0"/>
                  <a:pt x="10125" y="0"/>
                  <a:pt x="10125" y="0"/>
                </a:cubicBezTo>
                <a:cubicBezTo>
                  <a:pt x="11475" y="0"/>
                  <a:pt x="11475" y="0"/>
                  <a:pt x="11475" y="0"/>
                </a:cubicBezTo>
                <a:cubicBezTo>
                  <a:pt x="11475" y="3544"/>
                  <a:pt x="11475" y="3544"/>
                  <a:pt x="11475" y="3544"/>
                </a:cubicBezTo>
                <a:cubicBezTo>
                  <a:pt x="12994" y="3712"/>
                  <a:pt x="14175" y="5062"/>
                  <a:pt x="14175" y="6750"/>
                </a:cubicBezTo>
                <a:cubicBezTo>
                  <a:pt x="14175" y="8437"/>
                  <a:pt x="12994" y="9788"/>
                  <a:pt x="11475" y="10125"/>
                </a:cubicBezTo>
                <a:close/>
                <a:moveTo>
                  <a:pt x="10800" y="4725"/>
                </a:moveTo>
                <a:cubicBezTo>
                  <a:pt x="9619" y="4725"/>
                  <a:pt x="8775" y="5737"/>
                  <a:pt x="8775" y="6750"/>
                </a:cubicBezTo>
                <a:cubicBezTo>
                  <a:pt x="8775" y="7931"/>
                  <a:pt x="9619" y="8775"/>
                  <a:pt x="10800" y="8775"/>
                </a:cubicBezTo>
                <a:cubicBezTo>
                  <a:pt x="11981" y="8775"/>
                  <a:pt x="12825" y="7931"/>
                  <a:pt x="12825" y="6750"/>
                </a:cubicBezTo>
                <a:cubicBezTo>
                  <a:pt x="12825" y="5737"/>
                  <a:pt x="11981" y="4725"/>
                  <a:pt x="10800" y="4725"/>
                </a:cubicBezTo>
                <a:close/>
                <a:moveTo>
                  <a:pt x="4050" y="18225"/>
                </a:moveTo>
                <a:cubicBezTo>
                  <a:pt x="4050" y="21600"/>
                  <a:pt x="4050" y="21600"/>
                  <a:pt x="4050" y="2160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2700" y="18225"/>
                  <a:pt x="2700" y="18225"/>
                  <a:pt x="2700" y="18225"/>
                </a:cubicBezTo>
                <a:cubicBezTo>
                  <a:pt x="1181" y="17887"/>
                  <a:pt x="0" y="16537"/>
                  <a:pt x="0" y="14850"/>
                </a:cubicBezTo>
                <a:cubicBezTo>
                  <a:pt x="0" y="12994"/>
                  <a:pt x="1519" y="11475"/>
                  <a:pt x="3375" y="11475"/>
                </a:cubicBezTo>
                <a:cubicBezTo>
                  <a:pt x="5231" y="11475"/>
                  <a:pt x="6750" y="12994"/>
                  <a:pt x="6750" y="14850"/>
                </a:cubicBezTo>
                <a:cubicBezTo>
                  <a:pt x="6750" y="16537"/>
                  <a:pt x="5569" y="17887"/>
                  <a:pt x="4050" y="18225"/>
                </a:cubicBezTo>
                <a:close/>
                <a:moveTo>
                  <a:pt x="3375" y="12825"/>
                </a:moveTo>
                <a:cubicBezTo>
                  <a:pt x="2194" y="12825"/>
                  <a:pt x="1350" y="13838"/>
                  <a:pt x="1350" y="14850"/>
                </a:cubicBezTo>
                <a:cubicBezTo>
                  <a:pt x="1350" y="16031"/>
                  <a:pt x="2194" y="16875"/>
                  <a:pt x="3375" y="16875"/>
                </a:cubicBezTo>
                <a:cubicBezTo>
                  <a:pt x="4556" y="16875"/>
                  <a:pt x="5400" y="16031"/>
                  <a:pt x="5400" y="14850"/>
                </a:cubicBezTo>
                <a:cubicBezTo>
                  <a:pt x="5400" y="13838"/>
                  <a:pt x="4556" y="12825"/>
                  <a:pt x="3375" y="12825"/>
                </a:cubicBezTo>
                <a:close/>
                <a:moveTo>
                  <a:pt x="2700" y="0"/>
                </a:moveTo>
                <a:cubicBezTo>
                  <a:pt x="4050" y="0"/>
                  <a:pt x="4050" y="0"/>
                  <a:pt x="4050" y="0"/>
                </a:cubicBezTo>
                <a:cubicBezTo>
                  <a:pt x="4050" y="11475"/>
                  <a:pt x="4050" y="11475"/>
                  <a:pt x="4050" y="11475"/>
                </a:cubicBezTo>
                <a:cubicBezTo>
                  <a:pt x="3375" y="11475"/>
                  <a:pt x="3375" y="11475"/>
                  <a:pt x="3375" y="11475"/>
                </a:cubicBezTo>
                <a:cubicBezTo>
                  <a:pt x="2700" y="11475"/>
                  <a:pt x="2700" y="11475"/>
                  <a:pt x="2700" y="11475"/>
                </a:cubicBezTo>
                <a:cubicBezTo>
                  <a:pt x="2700" y="0"/>
                  <a:pt x="2700" y="0"/>
                  <a:pt x="2700" y="0"/>
                </a:cubicBezTo>
                <a:close/>
              </a:path>
            </a:pathLst>
          </a:cu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12700">
            <a:miter lim="400000"/>
          </a:ln>
        </p:spPr>
        <p:txBody>
          <a:bodyPr lIns="22860" rIns="22860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9" name="Shape 1038"/>
          <p:cNvSpPr/>
          <p:nvPr/>
        </p:nvSpPr>
        <p:spPr>
          <a:xfrm>
            <a:off x="7990475" y="1413736"/>
            <a:ext cx="794085" cy="79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94" y="0"/>
                  <a:pt x="0" y="4894"/>
                  <a:pt x="0" y="10800"/>
                </a:cubicBezTo>
                <a:cubicBezTo>
                  <a:pt x="0" y="16706"/>
                  <a:pt x="4894" y="21600"/>
                  <a:pt x="10800" y="21600"/>
                </a:cubicBezTo>
                <a:cubicBezTo>
                  <a:pt x="16706" y="21600"/>
                  <a:pt x="21600" y="16706"/>
                  <a:pt x="21600" y="10800"/>
                </a:cubicBezTo>
                <a:cubicBezTo>
                  <a:pt x="21600" y="4894"/>
                  <a:pt x="16706" y="0"/>
                  <a:pt x="10800" y="0"/>
                </a:cubicBezTo>
                <a:close/>
                <a:moveTo>
                  <a:pt x="18562" y="5569"/>
                </a:moveTo>
                <a:cubicBezTo>
                  <a:pt x="15694" y="7256"/>
                  <a:pt x="15694" y="7256"/>
                  <a:pt x="15694" y="7256"/>
                </a:cubicBezTo>
                <a:cubicBezTo>
                  <a:pt x="15356" y="6750"/>
                  <a:pt x="14850" y="6244"/>
                  <a:pt x="14513" y="5906"/>
                </a:cubicBezTo>
                <a:cubicBezTo>
                  <a:pt x="16200" y="3038"/>
                  <a:pt x="16200" y="3038"/>
                  <a:pt x="16200" y="3038"/>
                </a:cubicBezTo>
                <a:cubicBezTo>
                  <a:pt x="17044" y="3713"/>
                  <a:pt x="17888" y="4556"/>
                  <a:pt x="18562" y="5569"/>
                </a:cubicBezTo>
                <a:close/>
                <a:moveTo>
                  <a:pt x="15525" y="10800"/>
                </a:moveTo>
                <a:cubicBezTo>
                  <a:pt x="15525" y="13500"/>
                  <a:pt x="13331" y="15525"/>
                  <a:pt x="10800" y="15525"/>
                </a:cubicBezTo>
                <a:cubicBezTo>
                  <a:pt x="8269" y="15525"/>
                  <a:pt x="6075" y="13500"/>
                  <a:pt x="6075" y="10800"/>
                </a:cubicBezTo>
                <a:cubicBezTo>
                  <a:pt x="6075" y="8269"/>
                  <a:pt x="8269" y="6075"/>
                  <a:pt x="10800" y="6075"/>
                </a:cubicBezTo>
                <a:cubicBezTo>
                  <a:pt x="13331" y="6075"/>
                  <a:pt x="15525" y="8269"/>
                  <a:pt x="15525" y="10800"/>
                </a:cubicBezTo>
                <a:close/>
                <a:moveTo>
                  <a:pt x="10800" y="1350"/>
                </a:moveTo>
                <a:cubicBezTo>
                  <a:pt x="12319" y="1350"/>
                  <a:pt x="13669" y="1688"/>
                  <a:pt x="15019" y="2363"/>
                </a:cubicBezTo>
                <a:cubicBezTo>
                  <a:pt x="13331" y="5231"/>
                  <a:pt x="13331" y="5231"/>
                  <a:pt x="13331" y="5231"/>
                </a:cubicBezTo>
                <a:cubicBezTo>
                  <a:pt x="12488" y="4894"/>
                  <a:pt x="11644" y="4725"/>
                  <a:pt x="10800" y="4725"/>
                </a:cubicBezTo>
                <a:cubicBezTo>
                  <a:pt x="10125" y="4725"/>
                  <a:pt x="9450" y="4894"/>
                  <a:pt x="8775" y="5063"/>
                </a:cubicBezTo>
                <a:cubicBezTo>
                  <a:pt x="7088" y="2194"/>
                  <a:pt x="7088" y="2194"/>
                  <a:pt x="7088" y="2194"/>
                </a:cubicBezTo>
                <a:cubicBezTo>
                  <a:pt x="8269" y="1688"/>
                  <a:pt x="9450" y="1350"/>
                  <a:pt x="10800" y="1350"/>
                </a:cubicBezTo>
                <a:close/>
                <a:moveTo>
                  <a:pt x="5906" y="2700"/>
                </a:moveTo>
                <a:cubicBezTo>
                  <a:pt x="7594" y="5738"/>
                  <a:pt x="7594" y="5738"/>
                  <a:pt x="7594" y="5738"/>
                </a:cubicBezTo>
                <a:cubicBezTo>
                  <a:pt x="7088" y="5906"/>
                  <a:pt x="6581" y="6412"/>
                  <a:pt x="6244" y="6919"/>
                </a:cubicBezTo>
                <a:cubicBezTo>
                  <a:pt x="3206" y="5231"/>
                  <a:pt x="3206" y="5231"/>
                  <a:pt x="3206" y="5231"/>
                </a:cubicBezTo>
                <a:cubicBezTo>
                  <a:pt x="4050" y="4219"/>
                  <a:pt x="4894" y="3375"/>
                  <a:pt x="5906" y="2700"/>
                </a:cubicBezTo>
                <a:close/>
                <a:moveTo>
                  <a:pt x="1350" y="10800"/>
                </a:moveTo>
                <a:cubicBezTo>
                  <a:pt x="1350" y="9113"/>
                  <a:pt x="1856" y="7594"/>
                  <a:pt x="2531" y="6244"/>
                </a:cubicBezTo>
                <a:cubicBezTo>
                  <a:pt x="5400" y="7931"/>
                  <a:pt x="5400" y="7931"/>
                  <a:pt x="5400" y="7931"/>
                </a:cubicBezTo>
                <a:cubicBezTo>
                  <a:pt x="5062" y="8775"/>
                  <a:pt x="4725" y="9788"/>
                  <a:pt x="4725" y="10800"/>
                </a:cubicBezTo>
                <a:cubicBezTo>
                  <a:pt x="4725" y="11644"/>
                  <a:pt x="4894" y="12488"/>
                  <a:pt x="5231" y="13162"/>
                </a:cubicBezTo>
                <a:cubicBezTo>
                  <a:pt x="2363" y="14850"/>
                  <a:pt x="2363" y="14850"/>
                  <a:pt x="2363" y="14850"/>
                </a:cubicBezTo>
                <a:cubicBezTo>
                  <a:pt x="1688" y="13669"/>
                  <a:pt x="1350" y="12319"/>
                  <a:pt x="1350" y="10800"/>
                </a:cubicBezTo>
                <a:close/>
                <a:moveTo>
                  <a:pt x="3038" y="16031"/>
                </a:moveTo>
                <a:cubicBezTo>
                  <a:pt x="5906" y="14344"/>
                  <a:pt x="5906" y="14344"/>
                  <a:pt x="5906" y="14344"/>
                </a:cubicBezTo>
                <a:cubicBezTo>
                  <a:pt x="6244" y="14850"/>
                  <a:pt x="6750" y="15356"/>
                  <a:pt x="7256" y="15694"/>
                </a:cubicBezTo>
                <a:cubicBezTo>
                  <a:pt x="5569" y="18731"/>
                  <a:pt x="5569" y="18731"/>
                  <a:pt x="5569" y="18731"/>
                </a:cubicBezTo>
                <a:cubicBezTo>
                  <a:pt x="4556" y="18056"/>
                  <a:pt x="3713" y="17044"/>
                  <a:pt x="3038" y="16031"/>
                </a:cubicBezTo>
                <a:close/>
                <a:moveTo>
                  <a:pt x="10800" y="20250"/>
                </a:moveTo>
                <a:cubicBezTo>
                  <a:pt x="9281" y="20250"/>
                  <a:pt x="7931" y="19913"/>
                  <a:pt x="6750" y="19406"/>
                </a:cubicBezTo>
                <a:cubicBezTo>
                  <a:pt x="8438" y="16369"/>
                  <a:pt x="8438" y="16369"/>
                  <a:pt x="8438" y="16369"/>
                </a:cubicBezTo>
                <a:cubicBezTo>
                  <a:pt x="9113" y="16706"/>
                  <a:pt x="9956" y="16875"/>
                  <a:pt x="10800" y="16875"/>
                </a:cubicBezTo>
                <a:cubicBezTo>
                  <a:pt x="11813" y="16875"/>
                  <a:pt x="12825" y="16706"/>
                  <a:pt x="13669" y="16200"/>
                </a:cubicBezTo>
                <a:cubicBezTo>
                  <a:pt x="15356" y="19069"/>
                  <a:pt x="15356" y="19069"/>
                  <a:pt x="15356" y="19069"/>
                </a:cubicBezTo>
                <a:cubicBezTo>
                  <a:pt x="14006" y="19913"/>
                  <a:pt x="12488" y="20250"/>
                  <a:pt x="10800" y="20250"/>
                </a:cubicBezTo>
                <a:close/>
                <a:moveTo>
                  <a:pt x="16538" y="18394"/>
                </a:moveTo>
                <a:cubicBezTo>
                  <a:pt x="14681" y="15356"/>
                  <a:pt x="14681" y="15356"/>
                  <a:pt x="14681" y="15356"/>
                </a:cubicBezTo>
                <a:cubicBezTo>
                  <a:pt x="15188" y="15019"/>
                  <a:pt x="15694" y="14513"/>
                  <a:pt x="16031" y="14006"/>
                </a:cubicBezTo>
                <a:cubicBezTo>
                  <a:pt x="18900" y="15694"/>
                  <a:pt x="18900" y="15694"/>
                  <a:pt x="18900" y="15694"/>
                </a:cubicBezTo>
                <a:cubicBezTo>
                  <a:pt x="18225" y="16706"/>
                  <a:pt x="17381" y="17719"/>
                  <a:pt x="16538" y="18394"/>
                </a:cubicBezTo>
                <a:close/>
                <a:moveTo>
                  <a:pt x="16538" y="12825"/>
                </a:moveTo>
                <a:cubicBezTo>
                  <a:pt x="16706" y="12150"/>
                  <a:pt x="16875" y="11475"/>
                  <a:pt x="16875" y="10800"/>
                </a:cubicBezTo>
                <a:cubicBezTo>
                  <a:pt x="16875" y="9956"/>
                  <a:pt x="16706" y="9113"/>
                  <a:pt x="16369" y="8438"/>
                </a:cubicBezTo>
                <a:cubicBezTo>
                  <a:pt x="19238" y="6581"/>
                  <a:pt x="19238" y="6581"/>
                  <a:pt x="19238" y="6581"/>
                </a:cubicBezTo>
                <a:cubicBezTo>
                  <a:pt x="19913" y="7931"/>
                  <a:pt x="20250" y="9281"/>
                  <a:pt x="20250" y="10800"/>
                </a:cubicBezTo>
                <a:cubicBezTo>
                  <a:pt x="20250" y="12150"/>
                  <a:pt x="19913" y="13331"/>
                  <a:pt x="19575" y="14513"/>
                </a:cubicBezTo>
                <a:cubicBezTo>
                  <a:pt x="16538" y="12825"/>
                  <a:pt x="16538" y="12825"/>
                  <a:pt x="16538" y="12825"/>
                </a:cubicBezTo>
                <a:close/>
              </a:path>
            </a:pathLst>
          </a:cu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12700">
            <a:miter lim="400000"/>
          </a:ln>
        </p:spPr>
        <p:txBody>
          <a:bodyPr lIns="22860" rIns="22860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pic>
        <p:nvPicPr>
          <p:cNvPr id="4" name="成绩录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18110" y="1097915"/>
            <a:ext cx="7395210" cy="466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6249">
        <p:random/>
      </p:transition>
    </mc:Choice>
    <mc:Fallback>
      <p:transition spd="slow" advClick="0" advTm="7624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9358934">
            <a:off x="4331370" y="-72189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5" name="语音播报5.py - E__c_语音播报5.py (3.7.9) 2020-09-05 23-49-4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00145" y="547370"/>
            <a:ext cx="8009255" cy="4852035"/>
          </a:xfrm>
          <a:prstGeom prst="rect">
            <a:avLst/>
          </a:prstGeom>
        </p:spPr>
      </p:pic>
      <p:sp>
        <p:nvSpPr>
          <p:cNvPr id="18" name="Shape 1037"/>
          <p:cNvSpPr/>
          <p:nvPr/>
        </p:nvSpPr>
        <p:spPr>
          <a:xfrm>
            <a:off x="1374004" y="1957721"/>
            <a:ext cx="794085" cy="791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850"/>
                </a:moveTo>
                <a:cubicBezTo>
                  <a:pt x="21600" y="16537"/>
                  <a:pt x="20419" y="17887"/>
                  <a:pt x="18900" y="18225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7550" y="18225"/>
                  <a:pt x="17550" y="18225"/>
                  <a:pt x="17550" y="18225"/>
                </a:cubicBezTo>
                <a:cubicBezTo>
                  <a:pt x="16031" y="17887"/>
                  <a:pt x="14850" y="16537"/>
                  <a:pt x="14850" y="14850"/>
                </a:cubicBezTo>
                <a:cubicBezTo>
                  <a:pt x="14850" y="12994"/>
                  <a:pt x="16369" y="11475"/>
                  <a:pt x="18225" y="11475"/>
                </a:cubicBezTo>
                <a:cubicBezTo>
                  <a:pt x="20081" y="11475"/>
                  <a:pt x="21600" y="12994"/>
                  <a:pt x="21600" y="14850"/>
                </a:cubicBezTo>
                <a:close/>
                <a:moveTo>
                  <a:pt x="18225" y="12825"/>
                </a:moveTo>
                <a:cubicBezTo>
                  <a:pt x="17044" y="12825"/>
                  <a:pt x="16200" y="13838"/>
                  <a:pt x="16200" y="14850"/>
                </a:cubicBezTo>
                <a:cubicBezTo>
                  <a:pt x="16200" y="16031"/>
                  <a:pt x="17044" y="16875"/>
                  <a:pt x="18225" y="16875"/>
                </a:cubicBezTo>
                <a:cubicBezTo>
                  <a:pt x="19406" y="16875"/>
                  <a:pt x="20250" y="16031"/>
                  <a:pt x="20250" y="14850"/>
                </a:cubicBezTo>
                <a:cubicBezTo>
                  <a:pt x="20250" y="13838"/>
                  <a:pt x="19406" y="12825"/>
                  <a:pt x="18225" y="12825"/>
                </a:cubicBezTo>
                <a:close/>
                <a:moveTo>
                  <a:pt x="17550" y="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8900" y="11475"/>
                  <a:pt x="18900" y="11475"/>
                  <a:pt x="18900" y="11475"/>
                </a:cubicBezTo>
                <a:cubicBezTo>
                  <a:pt x="18225" y="11475"/>
                  <a:pt x="18225" y="11475"/>
                  <a:pt x="18225" y="11475"/>
                </a:cubicBezTo>
                <a:cubicBezTo>
                  <a:pt x="17550" y="11475"/>
                  <a:pt x="17550" y="11475"/>
                  <a:pt x="17550" y="11475"/>
                </a:cubicBezTo>
                <a:cubicBezTo>
                  <a:pt x="17550" y="0"/>
                  <a:pt x="17550" y="0"/>
                  <a:pt x="17550" y="0"/>
                </a:cubicBezTo>
                <a:close/>
                <a:moveTo>
                  <a:pt x="11475" y="10125"/>
                </a:moveTo>
                <a:cubicBezTo>
                  <a:pt x="11475" y="21600"/>
                  <a:pt x="11475" y="21600"/>
                  <a:pt x="11475" y="21600"/>
                </a:cubicBezTo>
                <a:cubicBezTo>
                  <a:pt x="10125" y="21600"/>
                  <a:pt x="10125" y="21600"/>
                  <a:pt x="10125" y="21600"/>
                </a:cubicBezTo>
                <a:cubicBezTo>
                  <a:pt x="10125" y="10125"/>
                  <a:pt x="10125" y="10125"/>
                  <a:pt x="10125" y="10125"/>
                </a:cubicBezTo>
                <a:cubicBezTo>
                  <a:pt x="8606" y="9788"/>
                  <a:pt x="7425" y="8437"/>
                  <a:pt x="7425" y="6750"/>
                </a:cubicBezTo>
                <a:cubicBezTo>
                  <a:pt x="7425" y="5062"/>
                  <a:pt x="8606" y="3712"/>
                  <a:pt x="10125" y="3544"/>
                </a:cubicBezTo>
                <a:cubicBezTo>
                  <a:pt x="10125" y="0"/>
                  <a:pt x="10125" y="0"/>
                  <a:pt x="10125" y="0"/>
                </a:cubicBezTo>
                <a:cubicBezTo>
                  <a:pt x="11475" y="0"/>
                  <a:pt x="11475" y="0"/>
                  <a:pt x="11475" y="0"/>
                </a:cubicBezTo>
                <a:cubicBezTo>
                  <a:pt x="11475" y="3544"/>
                  <a:pt x="11475" y="3544"/>
                  <a:pt x="11475" y="3544"/>
                </a:cubicBezTo>
                <a:cubicBezTo>
                  <a:pt x="12994" y="3712"/>
                  <a:pt x="14175" y="5062"/>
                  <a:pt x="14175" y="6750"/>
                </a:cubicBezTo>
                <a:cubicBezTo>
                  <a:pt x="14175" y="8437"/>
                  <a:pt x="12994" y="9788"/>
                  <a:pt x="11475" y="10125"/>
                </a:cubicBezTo>
                <a:close/>
                <a:moveTo>
                  <a:pt x="10800" y="4725"/>
                </a:moveTo>
                <a:cubicBezTo>
                  <a:pt x="9619" y="4725"/>
                  <a:pt x="8775" y="5737"/>
                  <a:pt x="8775" y="6750"/>
                </a:cubicBezTo>
                <a:cubicBezTo>
                  <a:pt x="8775" y="7931"/>
                  <a:pt x="9619" y="8775"/>
                  <a:pt x="10800" y="8775"/>
                </a:cubicBezTo>
                <a:cubicBezTo>
                  <a:pt x="11981" y="8775"/>
                  <a:pt x="12825" y="7931"/>
                  <a:pt x="12825" y="6750"/>
                </a:cubicBezTo>
                <a:cubicBezTo>
                  <a:pt x="12825" y="5737"/>
                  <a:pt x="11981" y="4725"/>
                  <a:pt x="10800" y="4725"/>
                </a:cubicBezTo>
                <a:close/>
                <a:moveTo>
                  <a:pt x="4050" y="18225"/>
                </a:moveTo>
                <a:cubicBezTo>
                  <a:pt x="4050" y="21600"/>
                  <a:pt x="4050" y="21600"/>
                  <a:pt x="4050" y="2160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2700" y="18225"/>
                  <a:pt x="2700" y="18225"/>
                  <a:pt x="2700" y="18225"/>
                </a:cubicBezTo>
                <a:cubicBezTo>
                  <a:pt x="1181" y="17887"/>
                  <a:pt x="0" y="16537"/>
                  <a:pt x="0" y="14850"/>
                </a:cubicBezTo>
                <a:cubicBezTo>
                  <a:pt x="0" y="12994"/>
                  <a:pt x="1519" y="11475"/>
                  <a:pt x="3375" y="11475"/>
                </a:cubicBezTo>
                <a:cubicBezTo>
                  <a:pt x="5231" y="11475"/>
                  <a:pt x="6750" y="12994"/>
                  <a:pt x="6750" y="14850"/>
                </a:cubicBezTo>
                <a:cubicBezTo>
                  <a:pt x="6750" y="16537"/>
                  <a:pt x="5569" y="17887"/>
                  <a:pt x="4050" y="18225"/>
                </a:cubicBezTo>
                <a:close/>
                <a:moveTo>
                  <a:pt x="3375" y="12825"/>
                </a:moveTo>
                <a:cubicBezTo>
                  <a:pt x="2194" y="12825"/>
                  <a:pt x="1350" y="13838"/>
                  <a:pt x="1350" y="14850"/>
                </a:cubicBezTo>
                <a:cubicBezTo>
                  <a:pt x="1350" y="16031"/>
                  <a:pt x="2194" y="16875"/>
                  <a:pt x="3375" y="16875"/>
                </a:cubicBezTo>
                <a:cubicBezTo>
                  <a:pt x="4556" y="16875"/>
                  <a:pt x="5400" y="16031"/>
                  <a:pt x="5400" y="14850"/>
                </a:cubicBezTo>
                <a:cubicBezTo>
                  <a:pt x="5400" y="13838"/>
                  <a:pt x="4556" y="12825"/>
                  <a:pt x="3375" y="12825"/>
                </a:cubicBezTo>
                <a:close/>
                <a:moveTo>
                  <a:pt x="2700" y="0"/>
                </a:moveTo>
                <a:cubicBezTo>
                  <a:pt x="4050" y="0"/>
                  <a:pt x="4050" y="0"/>
                  <a:pt x="4050" y="0"/>
                </a:cubicBezTo>
                <a:cubicBezTo>
                  <a:pt x="4050" y="11475"/>
                  <a:pt x="4050" y="11475"/>
                  <a:pt x="4050" y="11475"/>
                </a:cubicBezTo>
                <a:cubicBezTo>
                  <a:pt x="3375" y="11475"/>
                  <a:pt x="3375" y="11475"/>
                  <a:pt x="3375" y="11475"/>
                </a:cubicBezTo>
                <a:cubicBezTo>
                  <a:pt x="2700" y="11475"/>
                  <a:pt x="2700" y="11475"/>
                  <a:pt x="2700" y="11475"/>
                </a:cubicBezTo>
                <a:cubicBezTo>
                  <a:pt x="2700" y="0"/>
                  <a:pt x="2700" y="0"/>
                  <a:pt x="2700" y="0"/>
                </a:cubicBezTo>
                <a:close/>
              </a:path>
            </a:pathLst>
          </a:cu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12700">
            <a:miter lim="400000"/>
          </a:ln>
        </p:spPr>
        <p:txBody>
          <a:bodyPr lIns="22860" rIns="22860"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6" name="Shape 1035"/>
          <p:cNvSpPr/>
          <p:nvPr/>
        </p:nvSpPr>
        <p:spPr>
          <a:xfrm>
            <a:off x="589779" y="3358965"/>
            <a:ext cx="2363064" cy="326390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1850" kern="0" spc="-130">
                <a:solidFill>
                  <a:srgbClr val="0A194A"/>
                </a:solidFill>
                <a:latin typeface="773-CAI978" panose="020B0402020204020303" pitchFamily="34" charset="0"/>
              </a:rPr>
              <a:t>语音播报展示</a:t>
            </a:r>
            <a:endParaRPr lang="zh-CN" sz="1850" kern="0" spc="-130">
              <a:solidFill>
                <a:srgbClr val="0A194A"/>
              </a:solidFill>
              <a:latin typeface="773-CAI978" panose="020B04020202040203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9162">
        <p:random/>
      </p:transition>
    </mc:Choice>
    <mc:Fallback>
      <p:transition spd="slow" advClick="0" advTm="39162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53895"/>
            <a:ext cx="12192000" cy="6965790"/>
            <a:chOff x="0" y="-53895"/>
            <a:chExt cx="12192000" cy="6965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-53895"/>
              <a:ext cx="12192000" cy="696579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756611" y="3429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401" y="4191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0"/>
          <p:cNvSpPr/>
          <p:nvPr/>
        </p:nvSpPr>
        <p:spPr>
          <a:xfrm>
            <a:off x="1871187" y="1240010"/>
            <a:ext cx="463090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8000" dirty="0">
                <a:solidFill>
                  <a:srgbClr val="0A194A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总结</a:t>
            </a:r>
            <a:endParaRPr lang="zh-CN" sz="8000" dirty="0">
              <a:solidFill>
                <a:srgbClr val="0A194A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  <a:p>
            <a:r>
              <a:rPr lang="zh-CN" sz="8000" dirty="0">
                <a:solidFill>
                  <a:srgbClr val="0A194A"/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收获</a:t>
            </a:r>
            <a:endParaRPr lang="zh-CN" sz="8000" dirty="0">
              <a:solidFill>
                <a:srgbClr val="0A194A"/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1871188" y="91571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Creative Business</a:t>
            </a:r>
            <a:endParaRPr lang="en-US" sz="1400" dirty="0">
              <a:solidFill>
                <a:schemeClr val="accent1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Rectangle: Rounded Corners 45"/>
          <p:cNvSpPr/>
          <p:nvPr/>
        </p:nvSpPr>
        <p:spPr>
          <a:xfrm>
            <a:off x="1970247" y="5209529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PART   FIVE</a:t>
            </a:r>
            <a:endParaRPr lang="id-ID" sz="11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204">
        <p:random/>
      </p:transition>
    </mc:Choice>
    <mc:Fallback>
      <p:transition spd="slow" advClick="0" advTm="320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2280271">
            <a:off x="-2646946" y="-66174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980420" y="1747614"/>
            <a:ext cx="5115580" cy="4010393"/>
            <a:chOff x="2595" y="984"/>
            <a:chExt cx="2997" cy="2266"/>
          </a:xfrm>
          <a:effectLst/>
        </p:grpSpPr>
        <p:grpSp>
          <p:nvGrpSpPr>
            <p:cNvPr id="4" name="Group 205"/>
            <p:cNvGrpSpPr/>
            <p:nvPr/>
          </p:nvGrpSpPr>
          <p:grpSpPr bwMode="auto">
            <a:xfrm>
              <a:off x="2701" y="984"/>
              <a:ext cx="2891" cy="2266"/>
              <a:chOff x="2701" y="984"/>
              <a:chExt cx="2891" cy="2266"/>
            </a:xfrm>
          </p:grpSpPr>
          <p:sp>
            <p:nvSpPr>
              <p:cNvPr id="1011" name="Freeform 5"/>
              <p:cNvSpPr/>
              <p:nvPr/>
            </p:nvSpPr>
            <p:spPr bwMode="auto">
              <a:xfrm>
                <a:off x="3179" y="984"/>
                <a:ext cx="997" cy="1536"/>
              </a:xfrm>
              <a:custGeom>
                <a:avLst/>
                <a:gdLst>
                  <a:gd name="T0" fmla="*/ 997 w 997"/>
                  <a:gd name="T1" fmla="*/ 1054 h 1536"/>
                  <a:gd name="T2" fmla="*/ 0 w 997"/>
                  <a:gd name="T3" fmla="*/ 1536 h 1536"/>
                  <a:gd name="T4" fmla="*/ 0 w 997"/>
                  <a:gd name="T5" fmla="*/ 482 h 1536"/>
                  <a:gd name="T6" fmla="*/ 997 w 997"/>
                  <a:gd name="T7" fmla="*/ 0 h 1536"/>
                  <a:gd name="T8" fmla="*/ 997 w 997"/>
                  <a:gd name="T9" fmla="*/ 1054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7" h="1536">
                    <a:moveTo>
                      <a:pt x="997" y="1054"/>
                    </a:moveTo>
                    <a:lnTo>
                      <a:pt x="0" y="1536"/>
                    </a:lnTo>
                    <a:lnTo>
                      <a:pt x="0" y="482"/>
                    </a:lnTo>
                    <a:lnTo>
                      <a:pt x="997" y="0"/>
                    </a:lnTo>
                    <a:lnTo>
                      <a:pt x="997" y="1054"/>
                    </a:lnTo>
                    <a:close/>
                  </a:path>
                </a:pathLst>
              </a:custGeom>
              <a:noFill/>
              <a:ln w="8" cap="flat">
                <a:solidFill>
                  <a:srgbClr val="D6CE9A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Freeform 6"/>
              <p:cNvSpPr/>
              <p:nvPr/>
            </p:nvSpPr>
            <p:spPr bwMode="auto">
              <a:xfrm>
                <a:off x="3307" y="1409"/>
                <a:ext cx="7" cy="1051"/>
              </a:xfrm>
              <a:custGeom>
                <a:avLst/>
                <a:gdLst>
                  <a:gd name="T0" fmla="*/ 0 w 7"/>
                  <a:gd name="T1" fmla="*/ 1051 h 1051"/>
                  <a:gd name="T2" fmla="*/ 0 w 7"/>
                  <a:gd name="T3" fmla="*/ 0 h 1051"/>
                  <a:gd name="T4" fmla="*/ 7 w 7"/>
                  <a:gd name="T5" fmla="*/ 0 h 1051"/>
                  <a:gd name="T6" fmla="*/ 7 w 7"/>
                  <a:gd name="T7" fmla="*/ 1051 h 1051"/>
                  <a:gd name="T8" fmla="*/ 0 w 7"/>
                  <a:gd name="T9" fmla="*/ 1051 h 1051"/>
                  <a:gd name="T10" fmla="*/ 0 w 7"/>
                  <a:gd name="T11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051">
                    <a:moveTo>
                      <a:pt x="0" y="1051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1051"/>
                    </a:lnTo>
                    <a:lnTo>
                      <a:pt x="0" y="1051"/>
                    </a:lnTo>
                    <a:lnTo>
                      <a:pt x="0" y="1051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Freeform 7"/>
              <p:cNvSpPr/>
              <p:nvPr/>
            </p:nvSpPr>
            <p:spPr bwMode="auto">
              <a:xfrm>
                <a:off x="3450" y="1330"/>
                <a:ext cx="7" cy="1054"/>
              </a:xfrm>
              <a:custGeom>
                <a:avLst/>
                <a:gdLst>
                  <a:gd name="T0" fmla="*/ 0 w 7"/>
                  <a:gd name="T1" fmla="*/ 1054 h 1054"/>
                  <a:gd name="T2" fmla="*/ 0 w 7"/>
                  <a:gd name="T3" fmla="*/ 0 h 1054"/>
                  <a:gd name="T4" fmla="*/ 7 w 7"/>
                  <a:gd name="T5" fmla="*/ 0 h 1054"/>
                  <a:gd name="T6" fmla="*/ 7 w 7"/>
                  <a:gd name="T7" fmla="*/ 1054 h 1054"/>
                  <a:gd name="T8" fmla="*/ 0 w 7"/>
                  <a:gd name="T9" fmla="*/ 1054 h 1054"/>
                  <a:gd name="T10" fmla="*/ 0 w 7"/>
                  <a:gd name="T11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054">
                    <a:moveTo>
                      <a:pt x="0" y="1054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1054"/>
                    </a:lnTo>
                    <a:lnTo>
                      <a:pt x="0" y="1054"/>
                    </a:lnTo>
                    <a:lnTo>
                      <a:pt x="0" y="1054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Freeform 8"/>
              <p:cNvSpPr/>
              <p:nvPr/>
            </p:nvSpPr>
            <p:spPr bwMode="auto">
              <a:xfrm>
                <a:off x="3597" y="1259"/>
                <a:ext cx="7" cy="1054"/>
              </a:xfrm>
              <a:custGeom>
                <a:avLst/>
                <a:gdLst>
                  <a:gd name="T0" fmla="*/ 0 w 7"/>
                  <a:gd name="T1" fmla="*/ 1054 h 1054"/>
                  <a:gd name="T2" fmla="*/ 0 w 7"/>
                  <a:gd name="T3" fmla="*/ 0 h 1054"/>
                  <a:gd name="T4" fmla="*/ 7 w 7"/>
                  <a:gd name="T5" fmla="*/ 0 h 1054"/>
                  <a:gd name="T6" fmla="*/ 7 w 7"/>
                  <a:gd name="T7" fmla="*/ 1054 h 1054"/>
                  <a:gd name="T8" fmla="*/ 0 w 7"/>
                  <a:gd name="T9" fmla="*/ 1054 h 1054"/>
                  <a:gd name="T10" fmla="*/ 0 w 7"/>
                  <a:gd name="T11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054">
                    <a:moveTo>
                      <a:pt x="0" y="1054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1054"/>
                    </a:lnTo>
                    <a:lnTo>
                      <a:pt x="0" y="1054"/>
                    </a:lnTo>
                    <a:lnTo>
                      <a:pt x="0" y="1054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Freeform 9"/>
              <p:cNvSpPr/>
              <p:nvPr/>
            </p:nvSpPr>
            <p:spPr bwMode="auto">
              <a:xfrm>
                <a:off x="3743" y="1199"/>
                <a:ext cx="8" cy="1054"/>
              </a:xfrm>
              <a:custGeom>
                <a:avLst/>
                <a:gdLst>
                  <a:gd name="T0" fmla="*/ 0 w 8"/>
                  <a:gd name="T1" fmla="*/ 1054 h 1054"/>
                  <a:gd name="T2" fmla="*/ 0 w 8"/>
                  <a:gd name="T3" fmla="*/ 0 h 1054"/>
                  <a:gd name="T4" fmla="*/ 8 w 8"/>
                  <a:gd name="T5" fmla="*/ 0 h 1054"/>
                  <a:gd name="T6" fmla="*/ 8 w 8"/>
                  <a:gd name="T7" fmla="*/ 1054 h 1054"/>
                  <a:gd name="T8" fmla="*/ 0 w 8"/>
                  <a:gd name="T9" fmla="*/ 1054 h 1054"/>
                  <a:gd name="T10" fmla="*/ 0 w 8"/>
                  <a:gd name="T11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54">
                    <a:moveTo>
                      <a:pt x="0" y="105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054"/>
                    </a:lnTo>
                    <a:lnTo>
                      <a:pt x="0" y="1054"/>
                    </a:lnTo>
                    <a:lnTo>
                      <a:pt x="0" y="1054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Freeform 10"/>
              <p:cNvSpPr/>
              <p:nvPr/>
            </p:nvSpPr>
            <p:spPr bwMode="auto">
              <a:xfrm>
                <a:off x="3875" y="1135"/>
                <a:ext cx="8" cy="1050"/>
              </a:xfrm>
              <a:custGeom>
                <a:avLst/>
                <a:gdLst>
                  <a:gd name="T0" fmla="*/ 0 w 8"/>
                  <a:gd name="T1" fmla="*/ 1050 h 1050"/>
                  <a:gd name="T2" fmla="*/ 0 w 8"/>
                  <a:gd name="T3" fmla="*/ 0 h 1050"/>
                  <a:gd name="T4" fmla="*/ 8 w 8"/>
                  <a:gd name="T5" fmla="*/ 0 h 1050"/>
                  <a:gd name="T6" fmla="*/ 8 w 8"/>
                  <a:gd name="T7" fmla="*/ 1050 h 1050"/>
                  <a:gd name="T8" fmla="*/ 0 w 8"/>
                  <a:gd name="T9" fmla="*/ 1050 h 1050"/>
                  <a:gd name="T10" fmla="*/ 0 w 8"/>
                  <a:gd name="T11" fmla="*/ 105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50">
                    <a:moveTo>
                      <a:pt x="0" y="1050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050"/>
                    </a:lnTo>
                    <a:lnTo>
                      <a:pt x="0" y="1050"/>
                    </a:lnTo>
                    <a:lnTo>
                      <a:pt x="0" y="1050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Freeform 11"/>
              <p:cNvSpPr/>
              <p:nvPr/>
            </p:nvSpPr>
            <p:spPr bwMode="auto">
              <a:xfrm>
                <a:off x="4026" y="1059"/>
                <a:ext cx="7" cy="1051"/>
              </a:xfrm>
              <a:custGeom>
                <a:avLst/>
                <a:gdLst>
                  <a:gd name="T0" fmla="*/ 0 w 7"/>
                  <a:gd name="T1" fmla="*/ 1051 h 1051"/>
                  <a:gd name="T2" fmla="*/ 0 w 7"/>
                  <a:gd name="T3" fmla="*/ 0 h 1051"/>
                  <a:gd name="T4" fmla="*/ 7 w 7"/>
                  <a:gd name="T5" fmla="*/ 0 h 1051"/>
                  <a:gd name="T6" fmla="*/ 7 w 7"/>
                  <a:gd name="T7" fmla="*/ 1051 h 1051"/>
                  <a:gd name="T8" fmla="*/ 0 w 7"/>
                  <a:gd name="T9" fmla="*/ 1051 h 1051"/>
                  <a:gd name="T10" fmla="*/ 0 w 7"/>
                  <a:gd name="T11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051">
                    <a:moveTo>
                      <a:pt x="0" y="1051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1051"/>
                    </a:lnTo>
                    <a:lnTo>
                      <a:pt x="0" y="1051"/>
                    </a:lnTo>
                    <a:lnTo>
                      <a:pt x="0" y="1051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Freeform 12"/>
              <p:cNvSpPr/>
              <p:nvPr/>
            </p:nvSpPr>
            <p:spPr bwMode="auto">
              <a:xfrm>
                <a:off x="3175" y="1127"/>
                <a:ext cx="1001" cy="489"/>
              </a:xfrm>
              <a:custGeom>
                <a:avLst/>
                <a:gdLst>
                  <a:gd name="T0" fmla="*/ 0 w 1001"/>
                  <a:gd name="T1" fmla="*/ 482 h 489"/>
                  <a:gd name="T2" fmla="*/ 998 w 1001"/>
                  <a:gd name="T3" fmla="*/ 0 h 489"/>
                  <a:gd name="T4" fmla="*/ 1001 w 1001"/>
                  <a:gd name="T5" fmla="*/ 8 h 489"/>
                  <a:gd name="T6" fmla="*/ 4 w 1001"/>
                  <a:gd name="T7" fmla="*/ 489 h 489"/>
                  <a:gd name="T8" fmla="*/ 0 w 1001"/>
                  <a:gd name="T9" fmla="*/ 482 h 489"/>
                  <a:gd name="T10" fmla="*/ 0 w 1001"/>
                  <a:gd name="T11" fmla="*/ 482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89">
                    <a:moveTo>
                      <a:pt x="0" y="482"/>
                    </a:moveTo>
                    <a:lnTo>
                      <a:pt x="998" y="0"/>
                    </a:lnTo>
                    <a:lnTo>
                      <a:pt x="1001" y="8"/>
                    </a:lnTo>
                    <a:lnTo>
                      <a:pt x="4" y="489"/>
                    </a:lnTo>
                    <a:lnTo>
                      <a:pt x="0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Freeform 13"/>
              <p:cNvSpPr/>
              <p:nvPr/>
            </p:nvSpPr>
            <p:spPr bwMode="auto">
              <a:xfrm>
                <a:off x="3175" y="1278"/>
                <a:ext cx="1001" cy="489"/>
              </a:xfrm>
              <a:custGeom>
                <a:avLst/>
                <a:gdLst>
                  <a:gd name="T0" fmla="*/ 0 w 1001"/>
                  <a:gd name="T1" fmla="*/ 481 h 489"/>
                  <a:gd name="T2" fmla="*/ 998 w 1001"/>
                  <a:gd name="T3" fmla="*/ 0 h 489"/>
                  <a:gd name="T4" fmla="*/ 1001 w 1001"/>
                  <a:gd name="T5" fmla="*/ 7 h 489"/>
                  <a:gd name="T6" fmla="*/ 4 w 1001"/>
                  <a:gd name="T7" fmla="*/ 489 h 489"/>
                  <a:gd name="T8" fmla="*/ 0 w 1001"/>
                  <a:gd name="T9" fmla="*/ 481 h 489"/>
                  <a:gd name="T10" fmla="*/ 0 w 1001"/>
                  <a:gd name="T11" fmla="*/ 481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89">
                    <a:moveTo>
                      <a:pt x="0" y="481"/>
                    </a:moveTo>
                    <a:lnTo>
                      <a:pt x="998" y="0"/>
                    </a:lnTo>
                    <a:lnTo>
                      <a:pt x="1001" y="7"/>
                    </a:lnTo>
                    <a:lnTo>
                      <a:pt x="4" y="489"/>
                    </a:lnTo>
                    <a:lnTo>
                      <a:pt x="0" y="481"/>
                    </a:lnTo>
                    <a:lnTo>
                      <a:pt x="0" y="481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Freeform 14"/>
              <p:cNvSpPr/>
              <p:nvPr/>
            </p:nvSpPr>
            <p:spPr bwMode="auto">
              <a:xfrm>
                <a:off x="3175" y="1436"/>
                <a:ext cx="1001" cy="485"/>
              </a:xfrm>
              <a:custGeom>
                <a:avLst/>
                <a:gdLst>
                  <a:gd name="T0" fmla="*/ 0 w 1001"/>
                  <a:gd name="T1" fmla="*/ 482 h 485"/>
                  <a:gd name="T2" fmla="*/ 998 w 1001"/>
                  <a:gd name="T3" fmla="*/ 0 h 485"/>
                  <a:gd name="T4" fmla="*/ 1001 w 1001"/>
                  <a:gd name="T5" fmla="*/ 3 h 485"/>
                  <a:gd name="T6" fmla="*/ 4 w 1001"/>
                  <a:gd name="T7" fmla="*/ 485 h 485"/>
                  <a:gd name="T8" fmla="*/ 0 w 1001"/>
                  <a:gd name="T9" fmla="*/ 482 h 485"/>
                  <a:gd name="T10" fmla="*/ 0 w 1001"/>
                  <a:gd name="T11" fmla="*/ 482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85">
                    <a:moveTo>
                      <a:pt x="0" y="482"/>
                    </a:moveTo>
                    <a:lnTo>
                      <a:pt x="998" y="0"/>
                    </a:lnTo>
                    <a:lnTo>
                      <a:pt x="1001" y="3"/>
                    </a:lnTo>
                    <a:lnTo>
                      <a:pt x="4" y="485"/>
                    </a:lnTo>
                    <a:lnTo>
                      <a:pt x="0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Freeform 15"/>
              <p:cNvSpPr/>
              <p:nvPr/>
            </p:nvSpPr>
            <p:spPr bwMode="auto">
              <a:xfrm>
                <a:off x="3175" y="1598"/>
                <a:ext cx="1001" cy="489"/>
              </a:xfrm>
              <a:custGeom>
                <a:avLst/>
                <a:gdLst>
                  <a:gd name="T0" fmla="*/ 0 w 1001"/>
                  <a:gd name="T1" fmla="*/ 481 h 489"/>
                  <a:gd name="T2" fmla="*/ 998 w 1001"/>
                  <a:gd name="T3" fmla="*/ 0 h 489"/>
                  <a:gd name="T4" fmla="*/ 1001 w 1001"/>
                  <a:gd name="T5" fmla="*/ 7 h 489"/>
                  <a:gd name="T6" fmla="*/ 4 w 1001"/>
                  <a:gd name="T7" fmla="*/ 489 h 489"/>
                  <a:gd name="T8" fmla="*/ 0 w 1001"/>
                  <a:gd name="T9" fmla="*/ 481 h 489"/>
                  <a:gd name="T10" fmla="*/ 0 w 1001"/>
                  <a:gd name="T11" fmla="*/ 481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89">
                    <a:moveTo>
                      <a:pt x="0" y="481"/>
                    </a:moveTo>
                    <a:lnTo>
                      <a:pt x="998" y="0"/>
                    </a:lnTo>
                    <a:lnTo>
                      <a:pt x="1001" y="7"/>
                    </a:lnTo>
                    <a:lnTo>
                      <a:pt x="4" y="489"/>
                    </a:lnTo>
                    <a:lnTo>
                      <a:pt x="0" y="481"/>
                    </a:lnTo>
                    <a:lnTo>
                      <a:pt x="0" y="481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Freeform 16"/>
              <p:cNvSpPr/>
              <p:nvPr/>
            </p:nvSpPr>
            <p:spPr bwMode="auto">
              <a:xfrm>
                <a:off x="3175" y="1733"/>
                <a:ext cx="1001" cy="489"/>
              </a:xfrm>
              <a:custGeom>
                <a:avLst/>
                <a:gdLst>
                  <a:gd name="T0" fmla="*/ 0 w 1001"/>
                  <a:gd name="T1" fmla="*/ 482 h 489"/>
                  <a:gd name="T2" fmla="*/ 998 w 1001"/>
                  <a:gd name="T3" fmla="*/ 0 h 489"/>
                  <a:gd name="T4" fmla="*/ 1001 w 1001"/>
                  <a:gd name="T5" fmla="*/ 8 h 489"/>
                  <a:gd name="T6" fmla="*/ 4 w 1001"/>
                  <a:gd name="T7" fmla="*/ 489 h 489"/>
                  <a:gd name="T8" fmla="*/ 0 w 1001"/>
                  <a:gd name="T9" fmla="*/ 482 h 489"/>
                  <a:gd name="T10" fmla="*/ 0 w 1001"/>
                  <a:gd name="T11" fmla="*/ 482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89">
                    <a:moveTo>
                      <a:pt x="0" y="482"/>
                    </a:moveTo>
                    <a:lnTo>
                      <a:pt x="998" y="0"/>
                    </a:lnTo>
                    <a:lnTo>
                      <a:pt x="1001" y="8"/>
                    </a:lnTo>
                    <a:lnTo>
                      <a:pt x="4" y="489"/>
                    </a:lnTo>
                    <a:lnTo>
                      <a:pt x="0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Freeform 17"/>
              <p:cNvSpPr/>
              <p:nvPr/>
            </p:nvSpPr>
            <p:spPr bwMode="auto">
              <a:xfrm>
                <a:off x="3175" y="1887"/>
                <a:ext cx="1001" cy="490"/>
              </a:xfrm>
              <a:custGeom>
                <a:avLst/>
                <a:gdLst>
                  <a:gd name="T0" fmla="*/ 0 w 1001"/>
                  <a:gd name="T1" fmla="*/ 482 h 490"/>
                  <a:gd name="T2" fmla="*/ 998 w 1001"/>
                  <a:gd name="T3" fmla="*/ 0 h 490"/>
                  <a:gd name="T4" fmla="*/ 1001 w 1001"/>
                  <a:gd name="T5" fmla="*/ 8 h 490"/>
                  <a:gd name="T6" fmla="*/ 4 w 1001"/>
                  <a:gd name="T7" fmla="*/ 490 h 490"/>
                  <a:gd name="T8" fmla="*/ 0 w 1001"/>
                  <a:gd name="T9" fmla="*/ 482 h 490"/>
                  <a:gd name="T10" fmla="*/ 0 w 1001"/>
                  <a:gd name="T11" fmla="*/ 48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1" h="490">
                    <a:moveTo>
                      <a:pt x="0" y="482"/>
                    </a:moveTo>
                    <a:lnTo>
                      <a:pt x="998" y="0"/>
                    </a:lnTo>
                    <a:lnTo>
                      <a:pt x="1001" y="8"/>
                    </a:lnTo>
                    <a:lnTo>
                      <a:pt x="4" y="490"/>
                    </a:lnTo>
                    <a:lnTo>
                      <a:pt x="0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D6CE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18"/>
              <p:cNvSpPr/>
              <p:nvPr/>
            </p:nvSpPr>
            <p:spPr bwMode="auto">
              <a:xfrm>
                <a:off x="2701" y="1933"/>
                <a:ext cx="873" cy="1140"/>
              </a:xfrm>
              <a:custGeom>
                <a:avLst/>
                <a:gdLst>
                  <a:gd name="T0" fmla="*/ 0 w 873"/>
                  <a:gd name="T1" fmla="*/ 990 h 1140"/>
                  <a:gd name="T2" fmla="*/ 0 w 873"/>
                  <a:gd name="T3" fmla="*/ 199 h 1140"/>
                  <a:gd name="T4" fmla="*/ 414 w 873"/>
                  <a:gd name="T5" fmla="*/ 0 h 1140"/>
                  <a:gd name="T6" fmla="*/ 421 w 873"/>
                  <a:gd name="T7" fmla="*/ 11 h 1140"/>
                  <a:gd name="T8" fmla="*/ 11 w 873"/>
                  <a:gd name="T9" fmla="*/ 207 h 1140"/>
                  <a:gd name="T10" fmla="*/ 11 w 873"/>
                  <a:gd name="T11" fmla="*/ 986 h 1140"/>
                  <a:gd name="T12" fmla="*/ 199 w 873"/>
                  <a:gd name="T13" fmla="*/ 1125 h 1140"/>
                  <a:gd name="T14" fmla="*/ 869 w 873"/>
                  <a:gd name="T15" fmla="*/ 790 h 1140"/>
                  <a:gd name="T16" fmla="*/ 869 w 873"/>
                  <a:gd name="T17" fmla="*/ 790 h 1140"/>
                  <a:gd name="T18" fmla="*/ 873 w 873"/>
                  <a:gd name="T19" fmla="*/ 801 h 1140"/>
                  <a:gd name="T20" fmla="*/ 195 w 873"/>
                  <a:gd name="T21" fmla="*/ 1140 h 1140"/>
                  <a:gd name="T22" fmla="*/ 0 w 873"/>
                  <a:gd name="T23" fmla="*/ 990 h 1140"/>
                  <a:gd name="T24" fmla="*/ 0 w 873"/>
                  <a:gd name="T25" fmla="*/ 99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3" h="1140">
                    <a:moveTo>
                      <a:pt x="0" y="990"/>
                    </a:moveTo>
                    <a:lnTo>
                      <a:pt x="0" y="199"/>
                    </a:lnTo>
                    <a:lnTo>
                      <a:pt x="414" y="0"/>
                    </a:lnTo>
                    <a:lnTo>
                      <a:pt x="421" y="11"/>
                    </a:lnTo>
                    <a:lnTo>
                      <a:pt x="11" y="207"/>
                    </a:lnTo>
                    <a:lnTo>
                      <a:pt x="11" y="986"/>
                    </a:lnTo>
                    <a:lnTo>
                      <a:pt x="199" y="1125"/>
                    </a:lnTo>
                    <a:lnTo>
                      <a:pt x="869" y="790"/>
                    </a:lnTo>
                    <a:lnTo>
                      <a:pt x="869" y="790"/>
                    </a:lnTo>
                    <a:lnTo>
                      <a:pt x="873" y="801"/>
                    </a:lnTo>
                    <a:lnTo>
                      <a:pt x="195" y="1140"/>
                    </a:lnTo>
                    <a:lnTo>
                      <a:pt x="0" y="990"/>
                    </a:lnTo>
                    <a:lnTo>
                      <a:pt x="0" y="990"/>
                    </a:lnTo>
                    <a:close/>
                  </a:path>
                </a:pathLst>
              </a:custGeom>
              <a:solidFill>
                <a:srgbClr val="C6BF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19"/>
              <p:cNvSpPr/>
              <p:nvPr/>
            </p:nvSpPr>
            <p:spPr bwMode="auto">
              <a:xfrm>
                <a:off x="3627" y="2697"/>
                <a:ext cx="1494" cy="542"/>
              </a:xfrm>
              <a:custGeom>
                <a:avLst/>
                <a:gdLst>
                  <a:gd name="T0" fmla="*/ 136 w 397"/>
                  <a:gd name="T1" fmla="*/ 143 h 144"/>
                  <a:gd name="T2" fmla="*/ 135 w 397"/>
                  <a:gd name="T3" fmla="*/ 143 h 144"/>
                  <a:gd name="T4" fmla="*/ 135 w 397"/>
                  <a:gd name="T5" fmla="*/ 143 h 144"/>
                  <a:gd name="T6" fmla="*/ 1 w 397"/>
                  <a:gd name="T7" fmla="*/ 51 h 144"/>
                  <a:gd name="T8" fmla="*/ 1 w 397"/>
                  <a:gd name="T9" fmla="*/ 51 h 144"/>
                  <a:gd name="T10" fmla="*/ 1 w 397"/>
                  <a:gd name="T11" fmla="*/ 49 h 144"/>
                  <a:gd name="T12" fmla="*/ 1 w 397"/>
                  <a:gd name="T13" fmla="*/ 49 h 144"/>
                  <a:gd name="T14" fmla="*/ 3 w 397"/>
                  <a:gd name="T15" fmla="*/ 49 h 144"/>
                  <a:gd name="T16" fmla="*/ 3 w 397"/>
                  <a:gd name="T17" fmla="*/ 49 h 144"/>
                  <a:gd name="T18" fmla="*/ 137 w 397"/>
                  <a:gd name="T19" fmla="*/ 140 h 144"/>
                  <a:gd name="T20" fmla="*/ 395 w 397"/>
                  <a:gd name="T21" fmla="*/ 0 h 144"/>
                  <a:gd name="T22" fmla="*/ 397 w 397"/>
                  <a:gd name="T23" fmla="*/ 1 h 144"/>
                  <a:gd name="T24" fmla="*/ 397 w 397"/>
                  <a:gd name="T25" fmla="*/ 1 h 144"/>
                  <a:gd name="T26" fmla="*/ 396 w 397"/>
                  <a:gd name="T27" fmla="*/ 3 h 144"/>
                  <a:gd name="T28" fmla="*/ 396 w 397"/>
                  <a:gd name="T29" fmla="*/ 3 h 144"/>
                  <a:gd name="T30" fmla="*/ 138 w 397"/>
                  <a:gd name="T31" fmla="*/ 144 h 144"/>
                  <a:gd name="T32" fmla="*/ 137 w 397"/>
                  <a:gd name="T33" fmla="*/ 144 h 144"/>
                  <a:gd name="T34" fmla="*/ 137 w 397"/>
                  <a:gd name="T35" fmla="*/ 144 h 144"/>
                  <a:gd name="T36" fmla="*/ 136 w 397"/>
                  <a:gd name="T37" fmla="*/ 14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7" h="144">
                    <a:moveTo>
                      <a:pt x="136" y="143"/>
                    </a:moveTo>
                    <a:cubicBezTo>
                      <a:pt x="135" y="143"/>
                      <a:pt x="135" y="143"/>
                      <a:pt x="135" y="143"/>
                    </a:cubicBezTo>
                    <a:cubicBezTo>
                      <a:pt x="135" y="143"/>
                      <a:pt x="135" y="143"/>
                      <a:pt x="135" y="143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0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8"/>
                      <a:pt x="2" y="48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37" y="140"/>
                      <a:pt x="137" y="140"/>
                      <a:pt x="137" y="140"/>
                    </a:cubicBezTo>
                    <a:cubicBezTo>
                      <a:pt x="395" y="0"/>
                      <a:pt x="395" y="0"/>
                      <a:pt x="395" y="0"/>
                    </a:cubicBezTo>
                    <a:cubicBezTo>
                      <a:pt x="395" y="0"/>
                      <a:pt x="396" y="0"/>
                      <a:pt x="397" y="1"/>
                    </a:cubicBezTo>
                    <a:cubicBezTo>
                      <a:pt x="397" y="1"/>
                      <a:pt x="397" y="1"/>
                      <a:pt x="397" y="1"/>
                    </a:cubicBezTo>
                    <a:cubicBezTo>
                      <a:pt x="397" y="2"/>
                      <a:pt x="397" y="3"/>
                      <a:pt x="396" y="3"/>
                    </a:cubicBezTo>
                    <a:cubicBezTo>
                      <a:pt x="396" y="3"/>
                      <a:pt x="396" y="3"/>
                      <a:pt x="396" y="3"/>
                    </a:cubicBezTo>
                    <a:cubicBezTo>
                      <a:pt x="138" y="144"/>
                      <a:pt x="138" y="144"/>
                      <a:pt x="138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6" y="144"/>
                      <a:pt x="136" y="144"/>
                      <a:pt x="136" y="143"/>
                    </a:cubicBezTo>
                    <a:close/>
                  </a:path>
                </a:pathLst>
              </a:custGeom>
              <a:solidFill>
                <a:srgbClr val="C6BF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20"/>
              <p:cNvSpPr/>
              <p:nvPr/>
            </p:nvSpPr>
            <p:spPr bwMode="auto">
              <a:xfrm>
                <a:off x="3239" y="1692"/>
                <a:ext cx="49" cy="64"/>
              </a:xfrm>
              <a:custGeom>
                <a:avLst/>
                <a:gdLst>
                  <a:gd name="T0" fmla="*/ 6 w 13"/>
                  <a:gd name="T1" fmla="*/ 2 h 17"/>
                  <a:gd name="T2" fmla="*/ 0 w 13"/>
                  <a:gd name="T3" fmla="*/ 12 h 17"/>
                  <a:gd name="T4" fmla="*/ 7 w 13"/>
                  <a:gd name="T5" fmla="*/ 15 h 17"/>
                  <a:gd name="T6" fmla="*/ 13 w 13"/>
                  <a:gd name="T7" fmla="*/ 6 h 17"/>
                  <a:gd name="T8" fmla="*/ 6 w 13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6" y="2"/>
                    </a:moveTo>
                    <a:cubicBezTo>
                      <a:pt x="3" y="3"/>
                      <a:pt x="0" y="8"/>
                      <a:pt x="0" y="12"/>
                    </a:cubicBezTo>
                    <a:cubicBezTo>
                      <a:pt x="0" y="15"/>
                      <a:pt x="3" y="17"/>
                      <a:pt x="7" y="15"/>
                    </a:cubicBezTo>
                    <a:cubicBezTo>
                      <a:pt x="10" y="14"/>
                      <a:pt x="13" y="9"/>
                      <a:pt x="13" y="6"/>
                    </a:cubicBezTo>
                    <a:cubicBezTo>
                      <a:pt x="13" y="2"/>
                      <a:pt x="10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21"/>
              <p:cNvSpPr/>
              <p:nvPr/>
            </p:nvSpPr>
            <p:spPr bwMode="auto">
              <a:xfrm>
                <a:off x="3427" y="1759"/>
                <a:ext cx="49" cy="61"/>
              </a:xfrm>
              <a:custGeom>
                <a:avLst/>
                <a:gdLst>
                  <a:gd name="T0" fmla="*/ 7 w 13"/>
                  <a:gd name="T1" fmla="*/ 1 h 16"/>
                  <a:gd name="T2" fmla="*/ 1 w 13"/>
                  <a:gd name="T3" fmla="*/ 11 h 16"/>
                  <a:gd name="T4" fmla="*/ 7 w 13"/>
                  <a:gd name="T5" fmla="*/ 15 h 16"/>
                  <a:gd name="T6" fmla="*/ 13 w 13"/>
                  <a:gd name="T7" fmla="*/ 5 h 16"/>
                  <a:gd name="T8" fmla="*/ 7 w 1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1"/>
                    </a:moveTo>
                    <a:cubicBezTo>
                      <a:pt x="3" y="3"/>
                      <a:pt x="0" y="7"/>
                      <a:pt x="1" y="11"/>
                    </a:cubicBezTo>
                    <a:cubicBezTo>
                      <a:pt x="1" y="15"/>
                      <a:pt x="4" y="16"/>
                      <a:pt x="7" y="15"/>
                    </a:cubicBezTo>
                    <a:cubicBezTo>
                      <a:pt x="11" y="13"/>
                      <a:pt x="13" y="9"/>
                      <a:pt x="13" y="5"/>
                    </a:cubicBezTo>
                    <a:cubicBezTo>
                      <a:pt x="13" y="1"/>
                      <a:pt x="10" y="0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22"/>
              <p:cNvSpPr/>
              <p:nvPr/>
            </p:nvSpPr>
            <p:spPr bwMode="auto">
              <a:xfrm>
                <a:off x="3721" y="1311"/>
                <a:ext cx="49" cy="64"/>
              </a:xfrm>
              <a:custGeom>
                <a:avLst/>
                <a:gdLst>
                  <a:gd name="T0" fmla="*/ 6 w 13"/>
                  <a:gd name="T1" fmla="*/ 2 h 17"/>
                  <a:gd name="T2" fmla="*/ 0 w 13"/>
                  <a:gd name="T3" fmla="*/ 12 h 17"/>
                  <a:gd name="T4" fmla="*/ 7 w 13"/>
                  <a:gd name="T5" fmla="*/ 15 h 17"/>
                  <a:gd name="T6" fmla="*/ 13 w 13"/>
                  <a:gd name="T7" fmla="*/ 6 h 17"/>
                  <a:gd name="T8" fmla="*/ 6 w 13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6" y="2"/>
                    </a:moveTo>
                    <a:cubicBezTo>
                      <a:pt x="3" y="4"/>
                      <a:pt x="0" y="8"/>
                      <a:pt x="0" y="12"/>
                    </a:cubicBezTo>
                    <a:cubicBezTo>
                      <a:pt x="0" y="15"/>
                      <a:pt x="3" y="17"/>
                      <a:pt x="7" y="15"/>
                    </a:cubicBezTo>
                    <a:cubicBezTo>
                      <a:pt x="10" y="14"/>
                      <a:pt x="13" y="10"/>
                      <a:pt x="13" y="6"/>
                    </a:cubicBezTo>
                    <a:cubicBezTo>
                      <a:pt x="13" y="2"/>
                      <a:pt x="10" y="0"/>
                      <a:pt x="6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23"/>
              <p:cNvSpPr/>
              <p:nvPr/>
            </p:nvSpPr>
            <p:spPr bwMode="auto">
              <a:xfrm>
                <a:off x="4003" y="1409"/>
                <a:ext cx="49" cy="61"/>
              </a:xfrm>
              <a:custGeom>
                <a:avLst/>
                <a:gdLst>
                  <a:gd name="T0" fmla="*/ 7 w 13"/>
                  <a:gd name="T1" fmla="*/ 1 h 16"/>
                  <a:gd name="T2" fmla="*/ 1 w 13"/>
                  <a:gd name="T3" fmla="*/ 11 h 16"/>
                  <a:gd name="T4" fmla="*/ 7 w 13"/>
                  <a:gd name="T5" fmla="*/ 15 h 16"/>
                  <a:gd name="T6" fmla="*/ 13 w 13"/>
                  <a:gd name="T7" fmla="*/ 5 h 16"/>
                  <a:gd name="T8" fmla="*/ 7 w 1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1"/>
                    </a:moveTo>
                    <a:cubicBezTo>
                      <a:pt x="3" y="3"/>
                      <a:pt x="0" y="7"/>
                      <a:pt x="1" y="11"/>
                    </a:cubicBezTo>
                    <a:cubicBezTo>
                      <a:pt x="1" y="14"/>
                      <a:pt x="4" y="16"/>
                      <a:pt x="7" y="15"/>
                    </a:cubicBezTo>
                    <a:cubicBezTo>
                      <a:pt x="11" y="13"/>
                      <a:pt x="13" y="9"/>
                      <a:pt x="13" y="5"/>
                    </a:cubicBezTo>
                    <a:cubicBezTo>
                      <a:pt x="13" y="1"/>
                      <a:pt x="10" y="0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24"/>
              <p:cNvSpPr/>
              <p:nvPr/>
            </p:nvSpPr>
            <p:spPr bwMode="auto">
              <a:xfrm>
                <a:off x="4150" y="1067"/>
                <a:ext cx="49" cy="60"/>
              </a:xfrm>
              <a:custGeom>
                <a:avLst/>
                <a:gdLst>
                  <a:gd name="T0" fmla="*/ 7 w 13"/>
                  <a:gd name="T1" fmla="*/ 1 h 16"/>
                  <a:gd name="T2" fmla="*/ 0 w 13"/>
                  <a:gd name="T3" fmla="*/ 11 h 16"/>
                  <a:gd name="T4" fmla="*/ 7 w 13"/>
                  <a:gd name="T5" fmla="*/ 15 h 16"/>
                  <a:gd name="T6" fmla="*/ 13 w 13"/>
                  <a:gd name="T7" fmla="*/ 5 h 16"/>
                  <a:gd name="T8" fmla="*/ 7 w 1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7" y="1"/>
                    </a:moveTo>
                    <a:cubicBezTo>
                      <a:pt x="3" y="3"/>
                      <a:pt x="0" y="7"/>
                      <a:pt x="0" y="11"/>
                    </a:cubicBezTo>
                    <a:cubicBezTo>
                      <a:pt x="1" y="15"/>
                      <a:pt x="4" y="16"/>
                      <a:pt x="7" y="15"/>
                    </a:cubicBezTo>
                    <a:cubicBezTo>
                      <a:pt x="11" y="13"/>
                      <a:pt x="13" y="9"/>
                      <a:pt x="13" y="5"/>
                    </a:cubicBezTo>
                    <a:cubicBezTo>
                      <a:pt x="13" y="1"/>
                      <a:pt x="10" y="0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25"/>
              <p:cNvSpPr/>
              <p:nvPr/>
            </p:nvSpPr>
            <p:spPr bwMode="auto">
              <a:xfrm>
                <a:off x="4760" y="1688"/>
                <a:ext cx="199" cy="173"/>
              </a:xfrm>
              <a:custGeom>
                <a:avLst/>
                <a:gdLst>
                  <a:gd name="T0" fmla="*/ 0 w 53"/>
                  <a:gd name="T1" fmla="*/ 16 h 46"/>
                  <a:gd name="T2" fmla="*/ 13 w 53"/>
                  <a:gd name="T3" fmla="*/ 21 h 46"/>
                  <a:gd name="T4" fmla="*/ 24 w 53"/>
                  <a:gd name="T5" fmla="*/ 25 h 46"/>
                  <a:gd name="T6" fmla="*/ 31 w 53"/>
                  <a:gd name="T7" fmla="*/ 29 h 46"/>
                  <a:gd name="T8" fmla="*/ 46 w 53"/>
                  <a:gd name="T9" fmla="*/ 46 h 46"/>
                  <a:gd name="T10" fmla="*/ 49 w 53"/>
                  <a:gd name="T11" fmla="*/ 37 h 46"/>
                  <a:gd name="T12" fmla="*/ 36 w 53"/>
                  <a:gd name="T13" fmla="*/ 14 h 46"/>
                  <a:gd name="T14" fmla="*/ 24 w 53"/>
                  <a:gd name="T15" fmla="*/ 7 h 46"/>
                  <a:gd name="T16" fmla="*/ 10 w 53"/>
                  <a:gd name="T17" fmla="*/ 0 h 46"/>
                  <a:gd name="T18" fmla="*/ 0 w 53"/>
                  <a:gd name="T1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46">
                    <a:moveTo>
                      <a:pt x="0" y="16"/>
                    </a:moveTo>
                    <a:cubicBezTo>
                      <a:pt x="0" y="16"/>
                      <a:pt x="10" y="19"/>
                      <a:pt x="13" y="21"/>
                    </a:cubicBezTo>
                    <a:cubicBezTo>
                      <a:pt x="18" y="23"/>
                      <a:pt x="22" y="24"/>
                      <a:pt x="24" y="25"/>
                    </a:cubicBezTo>
                    <a:cubicBezTo>
                      <a:pt x="27" y="26"/>
                      <a:pt x="29" y="28"/>
                      <a:pt x="31" y="29"/>
                    </a:cubicBezTo>
                    <a:cubicBezTo>
                      <a:pt x="34" y="35"/>
                      <a:pt x="46" y="46"/>
                      <a:pt x="46" y="46"/>
                    </a:cubicBezTo>
                    <a:cubicBezTo>
                      <a:pt x="46" y="46"/>
                      <a:pt x="53" y="41"/>
                      <a:pt x="49" y="37"/>
                    </a:cubicBezTo>
                    <a:cubicBezTo>
                      <a:pt x="46" y="35"/>
                      <a:pt x="41" y="18"/>
                      <a:pt x="36" y="14"/>
                    </a:cubicBezTo>
                    <a:cubicBezTo>
                      <a:pt x="32" y="11"/>
                      <a:pt x="30" y="10"/>
                      <a:pt x="24" y="7"/>
                    </a:cubicBezTo>
                    <a:cubicBezTo>
                      <a:pt x="17" y="3"/>
                      <a:pt x="10" y="0"/>
                      <a:pt x="1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26"/>
              <p:cNvSpPr/>
              <p:nvPr/>
            </p:nvSpPr>
            <p:spPr bwMode="auto">
              <a:xfrm>
                <a:off x="4910" y="1812"/>
                <a:ext cx="68" cy="60"/>
              </a:xfrm>
              <a:custGeom>
                <a:avLst/>
                <a:gdLst>
                  <a:gd name="T0" fmla="*/ 1 w 18"/>
                  <a:gd name="T1" fmla="*/ 8 h 16"/>
                  <a:gd name="T2" fmla="*/ 10 w 18"/>
                  <a:gd name="T3" fmla="*/ 1 h 16"/>
                  <a:gd name="T4" fmla="*/ 17 w 18"/>
                  <a:gd name="T5" fmla="*/ 3 h 16"/>
                  <a:gd name="T6" fmla="*/ 12 w 18"/>
                  <a:gd name="T7" fmla="*/ 11 h 16"/>
                  <a:gd name="T8" fmla="*/ 2 w 18"/>
                  <a:gd name="T9" fmla="*/ 13 h 16"/>
                  <a:gd name="T10" fmla="*/ 1 w 18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6">
                    <a:moveTo>
                      <a:pt x="1" y="8"/>
                    </a:moveTo>
                    <a:cubicBezTo>
                      <a:pt x="1" y="8"/>
                      <a:pt x="8" y="2"/>
                      <a:pt x="10" y="1"/>
                    </a:cubicBezTo>
                    <a:cubicBezTo>
                      <a:pt x="12" y="1"/>
                      <a:pt x="16" y="0"/>
                      <a:pt x="17" y="3"/>
                    </a:cubicBezTo>
                    <a:cubicBezTo>
                      <a:pt x="18" y="6"/>
                      <a:pt x="17" y="7"/>
                      <a:pt x="12" y="11"/>
                    </a:cubicBezTo>
                    <a:cubicBezTo>
                      <a:pt x="7" y="16"/>
                      <a:pt x="5" y="14"/>
                      <a:pt x="2" y="13"/>
                    </a:cubicBezTo>
                    <a:cubicBezTo>
                      <a:pt x="0" y="12"/>
                      <a:pt x="1" y="8"/>
                      <a:pt x="1" y="8"/>
                    </a:cubicBezTo>
                    <a:close/>
                  </a:path>
                </a:pathLst>
              </a:custGeom>
              <a:solidFill>
                <a:srgbClr val="3041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27"/>
              <p:cNvSpPr/>
              <p:nvPr/>
            </p:nvSpPr>
            <p:spPr bwMode="auto">
              <a:xfrm>
                <a:off x="4756" y="2170"/>
                <a:ext cx="42" cy="60"/>
              </a:xfrm>
              <a:custGeom>
                <a:avLst/>
                <a:gdLst>
                  <a:gd name="T0" fmla="*/ 5 w 11"/>
                  <a:gd name="T1" fmla="*/ 14 h 16"/>
                  <a:gd name="T2" fmla="*/ 1 w 11"/>
                  <a:gd name="T3" fmla="*/ 9 h 16"/>
                  <a:gd name="T4" fmla="*/ 0 w 11"/>
                  <a:gd name="T5" fmla="*/ 5 h 16"/>
                  <a:gd name="T6" fmla="*/ 3 w 11"/>
                  <a:gd name="T7" fmla="*/ 0 h 16"/>
                  <a:gd name="T8" fmla="*/ 6 w 11"/>
                  <a:gd name="T9" fmla="*/ 3 h 16"/>
                  <a:gd name="T10" fmla="*/ 6 w 11"/>
                  <a:gd name="T11" fmla="*/ 7 h 16"/>
                  <a:gd name="T12" fmla="*/ 10 w 11"/>
                  <a:gd name="T13" fmla="*/ 12 h 16"/>
                  <a:gd name="T14" fmla="*/ 5 w 11"/>
                  <a:gd name="T1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5" y="14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6"/>
                      <a:pt x="0" y="5"/>
                    </a:cubicBezTo>
                    <a:cubicBezTo>
                      <a:pt x="1" y="3"/>
                      <a:pt x="1" y="0"/>
                      <a:pt x="3" y="0"/>
                    </a:cubicBezTo>
                    <a:cubicBezTo>
                      <a:pt x="4" y="1"/>
                      <a:pt x="6" y="1"/>
                      <a:pt x="6" y="3"/>
                    </a:cubicBezTo>
                    <a:cubicBezTo>
                      <a:pt x="5" y="5"/>
                      <a:pt x="5" y="6"/>
                      <a:pt x="6" y="7"/>
                    </a:cubicBezTo>
                    <a:cubicBezTo>
                      <a:pt x="7" y="8"/>
                      <a:pt x="9" y="8"/>
                      <a:pt x="10" y="12"/>
                    </a:cubicBezTo>
                    <a:cubicBezTo>
                      <a:pt x="11" y="16"/>
                      <a:pt x="8" y="15"/>
                      <a:pt x="5" y="14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28"/>
              <p:cNvSpPr/>
              <p:nvPr/>
            </p:nvSpPr>
            <p:spPr bwMode="auto">
              <a:xfrm>
                <a:off x="4771" y="2207"/>
                <a:ext cx="143" cy="143"/>
              </a:xfrm>
              <a:custGeom>
                <a:avLst/>
                <a:gdLst>
                  <a:gd name="T0" fmla="*/ 31 w 38"/>
                  <a:gd name="T1" fmla="*/ 37 h 38"/>
                  <a:gd name="T2" fmla="*/ 37 w 38"/>
                  <a:gd name="T3" fmla="*/ 35 h 38"/>
                  <a:gd name="T4" fmla="*/ 32 w 38"/>
                  <a:gd name="T5" fmla="*/ 27 h 38"/>
                  <a:gd name="T6" fmla="*/ 18 w 38"/>
                  <a:gd name="T7" fmla="*/ 18 h 38"/>
                  <a:gd name="T8" fmla="*/ 6 w 38"/>
                  <a:gd name="T9" fmla="*/ 0 h 38"/>
                  <a:gd name="T10" fmla="*/ 0 w 38"/>
                  <a:gd name="T11" fmla="*/ 3 h 38"/>
                  <a:gd name="T12" fmla="*/ 6 w 38"/>
                  <a:gd name="T13" fmla="*/ 19 h 38"/>
                  <a:gd name="T14" fmla="*/ 12 w 38"/>
                  <a:gd name="T15" fmla="*/ 26 h 38"/>
                  <a:gd name="T16" fmla="*/ 31 w 38"/>
                  <a:gd name="T1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8">
                    <a:moveTo>
                      <a:pt x="31" y="37"/>
                    </a:moveTo>
                    <a:cubicBezTo>
                      <a:pt x="31" y="37"/>
                      <a:pt x="36" y="38"/>
                      <a:pt x="37" y="35"/>
                    </a:cubicBezTo>
                    <a:cubicBezTo>
                      <a:pt x="38" y="32"/>
                      <a:pt x="36" y="29"/>
                      <a:pt x="32" y="27"/>
                    </a:cubicBezTo>
                    <a:cubicBezTo>
                      <a:pt x="29" y="25"/>
                      <a:pt x="18" y="18"/>
                      <a:pt x="18" y="1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4" y="4"/>
                      <a:pt x="0" y="3"/>
                    </a:cubicBezTo>
                    <a:cubicBezTo>
                      <a:pt x="0" y="3"/>
                      <a:pt x="3" y="12"/>
                      <a:pt x="6" y="19"/>
                    </a:cubicBezTo>
                    <a:cubicBezTo>
                      <a:pt x="9" y="26"/>
                      <a:pt x="10" y="25"/>
                      <a:pt x="12" y="26"/>
                    </a:cubicBezTo>
                    <a:cubicBezTo>
                      <a:pt x="14" y="27"/>
                      <a:pt x="31" y="37"/>
                      <a:pt x="31" y="37"/>
                    </a:cubicBezTo>
                    <a:close/>
                  </a:path>
                </a:pathLst>
              </a:custGeom>
              <a:solidFill>
                <a:srgbClr val="B6CA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29"/>
              <p:cNvSpPr/>
              <p:nvPr/>
            </p:nvSpPr>
            <p:spPr bwMode="auto">
              <a:xfrm>
                <a:off x="4395" y="2358"/>
                <a:ext cx="45" cy="45"/>
              </a:xfrm>
              <a:custGeom>
                <a:avLst/>
                <a:gdLst>
                  <a:gd name="T0" fmla="*/ 4 w 12"/>
                  <a:gd name="T1" fmla="*/ 12 h 12"/>
                  <a:gd name="T2" fmla="*/ 9 w 12"/>
                  <a:gd name="T3" fmla="*/ 8 h 12"/>
                  <a:gd name="T4" fmla="*/ 11 w 12"/>
                  <a:gd name="T5" fmla="*/ 2 h 12"/>
                  <a:gd name="T6" fmla="*/ 7 w 12"/>
                  <a:gd name="T7" fmla="*/ 1 h 12"/>
                  <a:gd name="T8" fmla="*/ 4 w 12"/>
                  <a:gd name="T9" fmla="*/ 3 h 12"/>
                  <a:gd name="T10" fmla="*/ 3 w 12"/>
                  <a:gd name="T11" fmla="*/ 1 h 12"/>
                  <a:gd name="T12" fmla="*/ 2 w 12"/>
                  <a:gd name="T13" fmla="*/ 1 h 12"/>
                  <a:gd name="T14" fmla="*/ 0 w 12"/>
                  <a:gd name="T15" fmla="*/ 9 h 12"/>
                  <a:gd name="T16" fmla="*/ 4 w 12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2">
                    <a:moveTo>
                      <a:pt x="4" y="12"/>
                    </a:moveTo>
                    <a:cubicBezTo>
                      <a:pt x="4" y="12"/>
                      <a:pt x="7" y="9"/>
                      <a:pt x="9" y="8"/>
                    </a:cubicBezTo>
                    <a:cubicBezTo>
                      <a:pt x="10" y="7"/>
                      <a:pt x="12" y="4"/>
                      <a:pt x="11" y="2"/>
                    </a:cubicBezTo>
                    <a:cubicBezTo>
                      <a:pt x="10" y="0"/>
                      <a:pt x="10" y="0"/>
                      <a:pt x="7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2"/>
                      <a:pt x="0" y="9"/>
                      <a:pt x="0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30"/>
              <p:cNvSpPr/>
              <p:nvPr/>
            </p:nvSpPr>
            <p:spPr bwMode="auto">
              <a:xfrm>
                <a:off x="4282" y="2384"/>
                <a:ext cx="132" cy="125"/>
              </a:xfrm>
              <a:custGeom>
                <a:avLst/>
                <a:gdLst>
                  <a:gd name="T0" fmla="*/ 29 w 35"/>
                  <a:gd name="T1" fmla="*/ 0 h 33"/>
                  <a:gd name="T2" fmla="*/ 25 w 35"/>
                  <a:gd name="T3" fmla="*/ 5 h 33"/>
                  <a:gd name="T4" fmla="*/ 16 w 35"/>
                  <a:gd name="T5" fmla="*/ 14 h 33"/>
                  <a:gd name="T6" fmla="*/ 0 w 35"/>
                  <a:gd name="T7" fmla="*/ 23 h 33"/>
                  <a:gd name="T8" fmla="*/ 2 w 35"/>
                  <a:gd name="T9" fmla="*/ 31 h 33"/>
                  <a:gd name="T10" fmla="*/ 19 w 35"/>
                  <a:gd name="T11" fmla="*/ 22 h 33"/>
                  <a:gd name="T12" fmla="*/ 23 w 35"/>
                  <a:gd name="T13" fmla="*/ 19 h 33"/>
                  <a:gd name="T14" fmla="*/ 35 w 35"/>
                  <a:gd name="T15" fmla="*/ 5 h 33"/>
                  <a:gd name="T16" fmla="*/ 29 w 35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3">
                    <a:moveTo>
                      <a:pt x="29" y="0"/>
                    </a:moveTo>
                    <a:cubicBezTo>
                      <a:pt x="29" y="0"/>
                      <a:pt x="27" y="3"/>
                      <a:pt x="25" y="5"/>
                    </a:cubicBezTo>
                    <a:cubicBezTo>
                      <a:pt x="23" y="7"/>
                      <a:pt x="16" y="14"/>
                      <a:pt x="16" y="1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2" y="30"/>
                      <a:pt x="2" y="31"/>
                    </a:cubicBezTo>
                    <a:cubicBezTo>
                      <a:pt x="3" y="33"/>
                      <a:pt x="17" y="23"/>
                      <a:pt x="19" y="22"/>
                    </a:cubicBezTo>
                    <a:cubicBezTo>
                      <a:pt x="21" y="21"/>
                      <a:pt x="21" y="21"/>
                      <a:pt x="23" y="19"/>
                    </a:cubicBezTo>
                    <a:cubicBezTo>
                      <a:pt x="25" y="17"/>
                      <a:pt x="35" y="5"/>
                      <a:pt x="35" y="5"/>
                    </a:cubicBezTo>
                    <a:cubicBezTo>
                      <a:pt x="35" y="5"/>
                      <a:pt x="34" y="2"/>
                      <a:pt x="29" y="0"/>
                    </a:cubicBezTo>
                    <a:close/>
                  </a:path>
                </a:pathLst>
              </a:custGeom>
              <a:solidFill>
                <a:srgbClr val="1142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31"/>
              <p:cNvSpPr/>
              <p:nvPr/>
            </p:nvSpPr>
            <p:spPr bwMode="auto">
              <a:xfrm>
                <a:off x="2806" y="1801"/>
                <a:ext cx="1401" cy="1449"/>
              </a:xfrm>
              <a:custGeom>
                <a:avLst/>
                <a:gdLst>
                  <a:gd name="T0" fmla="*/ 1 w 372"/>
                  <a:gd name="T1" fmla="*/ 106 h 385"/>
                  <a:gd name="T2" fmla="*/ 3 w 372"/>
                  <a:gd name="T3" fmla="*/ 105 h 385"/>
                  <a:gd name="T4" fmla="*/ 219 w 372"/>
                  <a:gd name="T5" fmla="*/ 1 h 385"/>
                  <a:gd name="T6" fmla="*/ 221 w 372"/>
                  <a:gd name="T7" fmla="*/ 0 h 385"/>
                  <a:gd name="T8" fmla="*/ 221 w 372"/>
                  <a:gd name="T9" fmla="*/ 0 h 385"/>
                  <a:gd name="T10" fmla="*/ 221 w 372"/>
                  <a:gd name="T11" fmla="*/ 0 h 385"/>
                  <a:gd name="T12" fmla="*/ 222 w 372"/>
                  <a:gd name="T13" fmla="*/ 1 h 385"/>
                  <a:gd name="T14" fmla="*/ 228 w 372"/>
                  <a:gd name="T15" fmla="*/ 3 h 385"/>
                  <a:gd name="T16" fmla="*/ 224 w 372"/>
                  <a:gd name="T17" fmla="*/ 6 h 385"/>
                  <a:gd name="T18" fmla="*/ 229 w 372"/>
                  <a:gd name="T19" fmla="*/ 181 h 385"/>
                  <a:gd name="T20" fmla="*/ 363 w 372"/>
                  <a:gd name="T21" fmla="*/ 271 h 385"/>
                  <a:gd name="T22" fmla="*/ 372 w 372"/>
                  <a:gd name="T23" fmla="*/ 271 h 385"/>
                  <a:gd name="T24" fmla="*/ 155 w 372"/>
                  <a:gd name="T25" fmla="*/ 385 h 385"/>
                  <a:gd name="T26" fmla="*/ 151 w 372"/>
                  <a:gd name="T27" fmla="*/ 385 h 385"/>
                  <a:gd name="T28" fmla="*/ 147 w 372"/>
                  <a:gd name="T29" fmla="*/ 384 h 385"/>
                  <a:gd name="T30" fmla="*/ 9 w 372"/>
                  <a:gd name="T31" fmla="*/ 291 h 385"/>
                  <a:gd name="T32" fmla="*/ 6 w 372"/>
                  <a:gd name="T33" fmla="*/ 288 h 385"/>
                  <a:gd name="T34" fmla="*/ 5 w 372"/>
                  <a:gd name="T35" fmla="*/ 284 h 385"/>
                  <a:gd name="T36" fmla="*/ 0 w 372"/>
                  <a:gd name="T37" fmla="*/ 109 h 385"/>
                  <a:gd name="T38" fmla="*/ 1 w 372"/>
                  <a:gd name="T39" fmla="*/ 106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2" h="385">
                    <a:moveTo>
                      <a:pt x="1" y="106"/>
                    </a:moveTo>
                    <a:cubicBezTo>
                      <a:pt x="1" y="106"/>
                      <a:pt x="2" y="105"/>
                      <a:pt x="3" y="105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20" y="0"/>
                      <a:pt x="220" y="0"/>
                      <a:pt x="221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2" y="0"/>
                      <a:pt x="222" y="0"/>
                      <a:pt x="222" y="1"/>
                    </a:cubicBezTo>
                    <a:cubicBezTo>
                      <a:pt x="228" y="3"/>
                      <a:pt x="228" y="3"/>
                      <a:pt x="228" y="3"/>
                    </a:cubicBezTo>
                    <a:cubicBezTo>
                      <a:pt x="224" y="6"/>
                      <a:pt x="224" y="6"/>
                      <a:pt x="224" y="6"/>
                    </a:cubicBezTo>
                    <a:cubicBezTo>
                      <a:pt x="229" y="181"/>
                      <a:pt x="229" y="181"/>
                      <a:pt x="229" y="181"/>
                    </a:cubicBezTo>
                    <a:cubicBezTo>
                      <a:pt x="363" y="271"/>
                      <a:pt x="363" y="271"/>
                      <a:pt x="363" y="271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155" y="385"/>
                      <a:pt x="155" y="385"/>
                      <a:pt x="155" y="385"/>
                    </a:cubicBezTo>
                    <a:cubicBezTo>
                      <a:pt x="154" y="385"/>
                      <a:pt x="152" y="385"/>
                      <a:pt x="151" y="385"/>
                    </a:cubicBezTo>
                    <a:cubicBezTo>
                      <a:pt x="149" y="385"/>
                      <a:pt x="148" y="385"/>
                      <a:pt x="147" y="384"/>
                    </a:cubicBezTo>
                    <a:cubicBezTo>
                      <a:pt x="9" y="291"/>
                      <a:pt x="9" y="291"/>
                      <a:pt x="9" y="291"/>
                    </a:cubicBezTo>
                    <a:cubicBezTo>
                      <a:pt x="8" y="290"/>
                      <a:pt x="7" y="289"/>
                      <a:pt x="6" y="288"/>
                    </a:cubicBezTo>
                    <a:cubicBezTo>
                      <a:pt x="6" y="287"/>
                      <a:pt x="5" y="286"/>
                      <a:pt x="5" y="284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8"/>
                      <a:pt x="0" y="107"/>
                      <a:pt x="1" y="106"/>
                    </a:cubicBezTo>
                    <a:close/>
                  </a:path>
                </a:pathLst>
              </a:custGeom>
              <a:solidFill>
                <a:srgbClr val="5C4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32"/>
              <p:cNvSpPr/>
              <p:nvPr/>
            </p:nvSpPr>
            <p:spPr bwMode="auto">
              <a:xfrm>
                <a:off x="2817" y="1805"/>
                <a:ext cx="1390" cy="1430"/>
              </a:xfrm>
              <a:custGeom>
                <a:avLst/>
                <a:gdLst>
                  <a:gd name="T0" fmla="*/ 1 w 369"/>
                  <a:gd name="T1" fmla="*/ 106 h 380"/>
                  <a:gd name="T2" fmla="*/ 3 w 369"/>
                  <a:gd name="T3" fmla="*/ 105 h 380"/>
                  <a:gd name="T4" fmla="*/ 219 w 369"/>
                  <a:gd name="T5" fmla="*/ 1 h 380"/>
                  <a:gd name="T6" fmla="*/ 222 w 369"/>
                  <a:gd name="T7" fmla="*/ 0 h 380"/>
                  <a:gd name="T8" fmla="*/ 222 w 369"/>
                  <a:gd name="T9" fmla="*/ 0 h 380"/>
                  <a:gd name="T10" fmla="*/ 222 w 369"/>
                  <a:gd name="T11" fmla="*/ 0 h 380"/>
                  <a:gd name="T12" fmla="*/ 222 w 369"/>
                  <a:gd name="T13" fmla="*/ 1 h 380"/>
                  <a:gd name="T14" fmla="*/ 226 w 369"/>
                  <a:gd name="T15" fmla="*/ 2 h 380"/>
                  <a:gd name="T16" fmla="*/ 224 w 369"/>
                  <a:gd name="T17" fmla="*/ 6 h 380"/>
                  <a:gd name="T18" fmla="*/ 230 w 369"/>
                  <a:gd name="T19" fmla="*/ 177 h 380"/>
                  <a:gd name="T20" fmla="*/ 360 w 369"/>
                  <a:gd name="T21" fmla="*/ 266 h 380"/>
                  <a:gd name="T22" fmla="*/ 360 w 369"/>
                  <a:gd name="T23" fmla="*/ 265 h 380"/>
                  <a:gd name="T24" fmla="*/ 369 w 369"/>
                  <a:gd name="T25" fmla="*/ 270 h 380"/>
                  <a:gd name="T26" fmla="*/ 369 w 369"/>
                  <a:gd name="T27" fmla="*/ 273 h 380"/>
                  <a:gd name="T28" fmla="*/ 368 w 369"/>
                  <a:gd name="T29" fmla="*/ 275 h 380"/>
                  <a:gd name="T30" fmla="*/ 152 w 369"/>
                  <a:gd name="T31" fmla="*/ 379 h 380"/>
                  <a:gd name="T32" fmla="*/ 148 w 369"/>
                  <a:gd name="T33" fmla="*/ 380 h 380"/>
                  <a:gd name="T34" fmla="*/ 144 w 369"/>
                  <a:gd name="T35" fmla="*/ 379 h 380"/>
                  <a:gd name="T36" fmla="*/ 9 w 369"/>
                  <a:gd name="T37" fmla="*/ 287 h 380"/>
                  <a:gd name="T38" fmla="*/ 7 w 369"/>
                  <a:gd name="T39" fmla="*/ 284 h 380"/>
                  <a:gd name="T40" fmla="*/ 6 w 369"/>
                  <a:gd name="T41" fmla="*/ 281 h 380"/>
                  <a:gd name="T42" fmla="*/ 1 w 369"/>
                  <a:gd name="T43" fmla="*/ 109 h 380"/>
                  <a:gd name="T44" fmla="*/ 1 w 369"/>
                  <a:gd name="T45" fmla="*/ 10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380">
                    <a:moveTo>
                      <a:pt x="1" y="106"/>
                    </a:moveTo>
                    <a:cubicBezTo>
                      <a:pt x="2" y="106"/>
                      <a:pt x="2" y="105"/>
                      <a:pt x="3" y="105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20" y="0"/>
                      <a:pt x="221" y="0"/>
                      <a:pt x="222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4" y="6"/>
                      <a:pt x="224" y="6"/>
                      <a:pt x="224" y="6"/>
                    </a:cubicBezTo>
                    <a:cubicBezTo>
                      <a:pt x="230" y="177"/>
                      <a:pt x="230" y="177"/>
                      <a:pt x="230" y="177"/>
                    </a:cubicBezTo>
                    <a:cubicBezTo>
                      <a:pt x="360" y="266"/>
                      <a:pt x="360" y="266"/>
                      <a:pt x="360" y="266"/>
                    </a:cubicBezTo>
                    <a:cubicBezTo>
                      <a:pt x="360" y="265"/>
                      <a:pt x="360" y="265"/>
                      <a:pt x="360" y="265"/>
                    </a:cubicBezTo>
                    <a:cubicBezTo>
                      <a:pt x="369" y="270"/>
                      <a:pt x="369" y="270"/>
                      <a:pt x="369" y="270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5"/>
                      <a:pt x="368" y="275"/>
                    </a:cubicBezTo>
                    <a:cubicBezTo>
                      <a:pt x="152" y="379"/>
                      <a:pt x="152" y="379"/>
                      <a:pt x="152" y="379"/>
                    </a:cubicBezTo>
                    <a:cubicBezTo>
                      <a:pt x="151" y="380"/>
                      <a:pt x="149" y="380"/>
                      <a:pt x="148" y="380"/>
                    </a:cubicBezTo>
                    <a:cubicBezTo>
                      <a:pt x="146" y="380"/>
                      <a:pt x="145" y="379"/>
                      <a:pt x="144" y="379"/>
                    </a:cubicBezTo>
                    <a:cubicBezTo>
                      <a:pt x="9" y="287"/>
                      <a:pt x="9" y="287"/>
                      <a:pt x="9" y="287"/>
                    </a:cubicBezTo>
                    <a:cubicBezTo>
                      <a:pt x="8" y="286"/>
                      <a:pt x="7" y="285"/>
                      <a:pt x="7" y="284"/>
                    </a:cubicBezTo>
                    <a:cubicBezTo>
                      <a:pt x="6" y="283"/>
                      <a:pt x="6" y="282"/>
                      <a:pt x="6" y="281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0" y="108"/>
                      <a:pt x="1" y="107"/>
                      <a:pt x="1" y="106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33"/>
              <p:cNvSpPr/>
              <p:nvPr/>
            </p:nvSpPr>
            <p:spPr bwMode="auto">
              <a:xfrm>
                <a:off x="2851" y="2467"/>
                <a:ext cx="1356" cy="757"/>
              </a:xfrm>
              <a:custGeom>
                <a:avLst/>
                <a:gdLst>
                  <a:gd name="T0" fmla="*/ 135 w 360"/>
                  <a:gd name="T1" fmla="*/ 199 h 201"/>
                  <a:gd name="T2" fmla="*/ 139 w 360"/>
                  <a:gd name="T3" fmla="*/ 200 h 201"/>
                  <a:gd name="T4" fmla="*/ 143 w 360"/>
                  <a:gd name="T5" fmla="*/ 200 h 201"/>
                  <a:gd name="T6" fmla="*/ 359 w 360"/>
                  <a:gd name="T7" fmla="*/ 96 h 201"/>
                  <a:gd name="T8" fmla="*/ 360 w 360"/>
                  <a:gd name="T9" fmla="*/ 94 h 201"/>
                  <a:gd name="T10" fmla="*/ 359 w 360"/>
                  <a:gd name="T11" fmla="*/ 92 h 201"/>
                  <a:gd name="T12" fmla="*/ 224 w 360"/>
                  <a:gd name="T13" fmla="*/ 0 h 201"/>
                  <a:gd name="T14" fmla="*/ 0 w 360"/>
                  <a:gd name="T15" fmla="*/ 108 h 201"/>
                  <a:gd name="T16" fmla="*/ 135 w 360"/>
                  <a:gd name="T17" fmla="*/ 19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201">
                    <a:moveTo>
                      <a:pt x="135" y="199"/>
                    </a:moveTo>
                    <a:cubicBezTo>
                      <a:pt x="136" y="200"/>
                      <a:pt x="137" y="200"/>
                      <a:pt x="139" y="200"/>
                    </a:cubicBezTo>
                    <a:cubicBezTo>
                      <a:pt x="140" y="201"/>
                      <a:pt x="142" y="200"/>
                      <a:pt x="143" y="200"/>
                    </a:cubicBezTo>
                    <a:cubicBezTo>
                      <a:pt x="359" y="96"/>
                      <a:pt x="359" y="96"/>
                      <a:pt x="359" y="96"/>
                    </a:cubicBezTo>
                    <a:cubicBezTo>
                      <a:pt x="360" y="95"/>
                      <a:pt x="360" y="95"/>
                      <a:pt x="360" y="94"/>
                    </a:cubicBezTo>
                    <a:cubicBezTo>
                      <a:pt x="360" y="93"/>
                      <a:pt x="360" y="92"/>
                      <a:pt x="359" y="9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108"/>
                      <a:pt x="0" y="108"/>
                      <a:pt x="0" y="108"/>
                    </a:cubicBezTo>
                    <a:lnTo>
                      <a:pt x="135" y="199"/>
                    </a:ln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34"/>
              <p:cNvSpPr/>
              <p:nvPr/>
            </p:nvSpPr>
            <p:spPr bwMode="auto">
              <a:xfrm>
                <a:off x="2927" y="2509"/>
                <a:ext cx="1065" cy="576"/>
              </a:xfrm>
              <a:custGeom>
                <a:avLst/>
                <a:gdLst>
                  <a:gd name="T0" fmla="*/ 1065 w 1065"/>
                  <a:gd name="T1" fmla="*/ 207 h 576"/>
                  <a:gd name="T2" fmla="*/ 764 w 1065"/>
                  <a:gd name="T3" fmla="*/ 0 h 576"/>
                  <a:gd name="T4" fmla="*/ 0 w 1065"/>
                  <a:gd name="T5" fmla="*/ 369 h 576"/>
                  <a:gd name="T6" fmla="*/ 308 w 1065"/>
                  <a:gd name="T7" fmla="*/ 576 h 576"/>
                  <a:gd name="T8" fmla="*/ 1065 w 1065"/>
                  <a:gd name="T9" fmla="*/ 207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5" h="576">
                    <a:moveTo>
                      <a:pt x="1065" y="207"/>
                    </a:moveTo>
                    <a:lnTo>
                      <a:pt x="764" y="0"/>
                    </a:lnTo>
                    <a:lnTo>
                      <a:pt x="0" y="369"/>
                    </a:lnTo>
                    <a:lnTo>
                      <a:pt x="308" y="576"/>
                    </a:lnTo>
                    <a:lnTo>
                      <a:pt x="1065" y="207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35"/>
              <p:cNvSpPr/>
              <p:nvPr/>
            </p:nvSpPr>
            <p:spPr bwMode="auto">
              <a:xfrm>
                <a:off x="3525" y="2836"/>
                <a:ext cx="384" cy="215"/>
              </a:xfrm>
              <a:custGeom>
                <a:avLst/>
                <a:gdLst>
                  <a:gd name="T0" fmla="*/ 101 w 102"/>
                  <a:gd name="T1" fmla="*/ 23 h 57"/>
                  <a:gd name="T2" fmla="*/ 102 w 102"/>
                  <a:gd name="T3" fmla="*/ 21 h 57"/>
                  <a:gd name="T4" fmla="*/ 101 w 102"/>
                  <a:gd name="T5" fmla="*/ 20 h 57"/>
                  <a:gd name="T6" fmla="*/ 74 w 102"/>
                  <a:gd name="T7" fmla="*/ 1 h 57"/>
                  <a:gd name="T8" fmla="*/ 72 w 102"/>
                  <a:gd name="T9" fmla="*/ 0 h 57"/>
                  <a:gd name="T10" fmla="*/ 70 w 102"/>
                  <a:gd name="T11" fmla="*/ 0 h 57"/>
                  <a:gd name="T12" fmla="*/ 1 w 102"/>
                  <a:gd name="T13" fmla="*/ 33 h 57"/>
                  <a:gd name="T14" fmla="*/ 0 w 102"/>
                  <a:gd name="T15" fmla="*/ 35 h 57"/>
                  <a:gd name="T16" fmla="*/ 1 w 102"/>
                  <a:gd name="T17" fmla="*/ 37 h 57"/>
                  <a:gd name="T18" fmla="*/ 28 w 102"/>
                  <a:gd name="T19" fmla="*/ 56 h 57"/>
                  <a:gd name="T20" fmla="*/ 31 w 102"/>
                  <a:gd name="T21" fmla="*/ 57 h 57"/>
                  <a:gd name="T22" fmla="*/ 34 w 102"/>
                  <a:gd name="T23" fmla="*/ 56 h 57"/>
                  <a:gd name="T24" fmla="*/ 101 w 102"/>
                  <a:gd name="T25" fmla="*/ 2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57">
                    <a:moveTo>
                      <a:pt x="101" y="23"/>
                    </a:moveTo>
                    <a:cubicBezTo>
                      <a:pt x="102" y="22"/>
                      <a:pt x="102" y="22"/>
                      <a:pt x="102" y="21"/>
                    </a:cubicBezTo>
                    <a:cubicBezTo>
                      <a:pt x="102" y="21"/>
                      <a:pt x="102" y="20"/>
                      <a:pt x="101" y="20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3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6"/>
                      <a:pt x="30" y="56"/>
                      <a:pt x="31" y="57"/>
                    </a:cubicBezTo>
                    <a:cubicBezTo>
                      <a:pt x="32" y="57"/>
                      <a:pt x="33" y="56"/>
                      <a:pt x="34" y="56"/>
                    </a:cubicBezTo>
                    <a:lnTo>
                      <a:pt x="101" y="23"/>
                    </a:ln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Freeform 36"/>
              <p:cNvSpPr/>
              <p:nvPr/>
            </p:nvSpPr>
            <p:spPr bwMode="auto">
              <a:xfrm>
                <a:off x="2833" y="1808"/>
                <a:ext cx="862" cy="1066"/>
              </a:xfrm>
              <a:custGeom>
                <a:avLst/>
                <a:gdLst>
                  <a:gd name="T0" fmla="*/ 0 w 229"/>
                  <a:gd name="T1" fmla="*/ 109 h 283"/>
                  <a:gd name="T2" fmla="*/ 0 w 229"/>
                  <a:gd name="T3" fmla="*/ 107 h 283"/>
                  <a:gd name="T4" fmla="*/ 2 w 229"/>
                  <a:gd name="T5" fmla="*/ 105 h 283"/>
                  <a:gd name="T6" fmla="*/ 219 w 229"/>
                  <a:gd name="T7" fmla="*/ 1 h 283"/>
                  <a:gd name="T8" fmla="*/ 222 w 229"/>
                  <a:gd name="T9" fmla="*/ 1 h 283"/>
                  <a:gd name="T10" fmla="*/ 224 w 229"/>
                  <a:gd name="T11" fmla="*/ 4 h 283"/>
                  <a:gd name="T12" fmla="*/ 229 w 229"/>
                  <a:gd name="T13" fmla="*/ 175 h 283"/>
                  <a:gd name="T14" fmla="*/ 5 w 229"/>
                  <a:gd name="T15" fmla="*/ 283 h 283"/>
                  <a:gd name="T16" fmla="*/ 0 w 229"/>
                  <a:gd name="T17" fmla="*/ 10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83">
                    <a:moveTo>
                      <a:pt x="0" y="109"/>
                    </a:moveTo>
                    <a:cubicBezTo>
                      <a:pt x="0" y="108"/>
                      <a:pt x="0" y="108"/>
                      <a:pt x="0" y="107"/>
                    </a:cubicBezTo>
                    <a:cubicBezTo>
                      <a:pt x="1" y="106"/>
                      <a:pt x="2" y="105"/>
                      <a:pt x="2" y="105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20" y="0"/>
                      <a:pt x="221" y="0"/>
                      <a:pt x="222" y="1"/>
                    </a:cubicBezTo>
                    <a:cubicBezTo>
                      <a:pt x="223" y="2"/>
                      <a:pt x="224" y="3"/>
                      <a:pt x="224" y="4"/>
                    </a:cubicBezTo>
                    <a:cubicBezTo>
                      <a:pt x="229" y="175"/>
                      <a:pt x="229" y="175"/>
                      <a:pt x="229" y="175"/>
                    </a:cubicBezTo>
                    <a:cubicBezTo>
                      <a:pt x="5" y="283"/>
                      <a:pt x="5" y="283"/>
                      <a:pt x="5" y="283"/>
                    </a:cubicBez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37"/>
              <p:cNvSpPr/>
              <p:nvPr/>
            </p:nvSpPr>
            <p:spPr bwMode="auto">
              <a:xfrm>
                <a:off x="2870" y="1869"/>
                <a:ext cx="787" cy="937"/>
              </a:xfrm>
              <a:custGeom>
                <a:avLst/>
                <a:gdLst>
                  <a:gd name="T0" fmla="*/ 206 w 209"/>
                  <a:gd name="T1" fmla="*/ 154 h 249"/>
                  <a:gd name="T2" fmla="*/ 208 w 209"/>
                  <a:gd name="T3" fmla="*/ 152 h 249"/>
                  <a:gd name="T4" fmla="*/ 209 w 209"/>
                  <a:gd name="T5" fmla="*/ 150 h 249"/>
                  <a:gd name="T6" fmla="*/ 204 w 209"/>
                  <a:gd name="T7" fmla="*/ 3 h 249"/>
                  <a:gd name="T8" fmla="*/ 203 w 209"/>
                  <a:gd name="T9" fmla="*/ 0 h 249"/>
                  <a:gd name="T10" fmla="*/ 200 w 209"/>
                  <a:gd name="T11" fmla="*/ 0 h 249"/>
                  <a:gd name="T12" fmla="*/ 4 w 209"/>
                  <a:gd name="T13" fmla="*/ 94 h 249"/>
                  <a:gd name="T14" fmla="*/ 1 w 209"/>
                  <a:gd name="T15" fmla="*/ 97 h 249"/>
                  <a:gd name="T16" fmla="*/ 0 w 209"/>
                  <a:gd name="T17" fmla="*/ 102 h 249"/>
                  <a:gd name="T18" fmla="*/ 4 w 209"/>
                  <a:gd name="T19" fmla="*/ 244 h 249"/>
                  <a:gd name="T20" fmla="*/ 6 w 209"/>
                  <a:gd name="T21" fmla="*/ 248 h 249"/>
                  <a:gd name="T22" fmla="*/ 10 w 209"/>
                  <a:gd name="T23" fmla="*/ 248 h 249"/>
                  <a:gd name="T24" fmla="*/ 206 w 209"/>
                  <a:gd name="T25" fmla="*/ 15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249">
                    <a:moveTo>
                      <a:pt x="206" y="154"/>
                    </a:moveTo>
                    <a:cubicBezTo>
                      <a:pt x="207" y="154"/>
                      <a:pt x="208" y="153"/>
                      <a:pt x="208" y="152"/>
                    </a:cubicBezTo>
                    <a:cubicBezTo>
                      <a:pt x="208" y="152"/>
                      <a:pt x="209" y="151"/>
                      <a:pt x="209" y="150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4" y="2"/>
                      <a:pt x="204" y="1"/>
                      <a:pt x="203" y="0"/>
                    </a:cubicBezTo>
                    <a:cubicBezTo>
                      <a:pt x="202" y="0"/>
                      <a:pt x="201" y="0"/>
                      <a:pt x="200" y="0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2" y="96"/>
                      <a:pt x="1" y="97"/>
                    </a:cubicBezTo>
                    <a:cubicBezTo>
                      <a:pt x="0" y="99"/>
                      <a:pt x="0" y="100"/>
                      <a:pt x="0" y="102"/>
                    </a:cubicBezTo>
                    <a:cubicBezTo>
                      <a:pt x="4" y="244"/>
                      <a:pt x="4" y="244"/>
                      <a:pt x="4" y="244"/>
                    </a:cubicBezTo>
                    <a:cubicBezTo>
                      <a:pt x="4" y="246"/>
                      <a:pt x="5" y="247"/>
                      <a:pt x="6" y="248"/>
                    </a:cubicBezTo>
                    <a:cubicBezTo>
                      <a:pt x="8" y="249"/>
                      <a:pt x="9" y="249"/>
                      <a:pt x="10" y="248"/>
                    </a:cubicBezTo>
                    <a:lnTo>
                      <a:pt x="206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38"/>
              <p:cNvSpPr/>
              <p:nvPr/>
            </p:nvSpPr>
            <p:spPr bwMode="auto">
              <a:xfrm>
                <a:off x="3600" y="2531"/>
                <a:ext cx="125" cy="83"/>
              </a:xfrm>
              <a:custGeom>
                <a:avLst/>
                <a:gdLst>
                  <a:gd name="T0" fmla="*/ 13 w 33"/>
                  <a:gd name="T1" fmla="*/ 22 h 22"/>
                  <a:gd name="T2" fmla="*/ 0 w 33"/>
                  <a:gd name="T3" fmla="*/ 13 h 22"/>
                  <a:gd name="T4" fmla="*/ 0 w 33"/>
                  <a:gd name="T5" fmla="*/ 10 h 22"/>
                  <a:gd name="T6" fmla="*/ 0 w 33"/>
                  <a:gd name="T7" fmla="*/ 10 h 22"/>
                  <a:gd name="T8" fmla="*/ 20 w 33"/>
                  <a:gd name="T9" fmla="*/ 0 h 22"/>
                  <a:gd name="T10" fmla="*/ 33 w 33"/>
                  <a:gd name="T11" fmla="*/ 10 h 22"/>
                  <a:gd name="T12" fmla="*/ 33 w 33"/>
                  <a:gd name="T13" fmla="*/ 10 h 22"/>
                  <a:gd name="T14" fmla="*/ 33 w 33"/>
                  <a:gd name="T15" fmla="*/ 10 h 22"/>
                  <a:gd name="T16" fmla="*/ 33 w 33"/>
                  <a:gd name="T17" fmla="*/ 10 h 22"/>
                  <a:gd name="T18" fmla="*/ 33 w 33"/>
                  <a:gd name="T19" fmla="*/ 12 h 22"/>
                  <a:gd name="T20" fmla="*/ 33 w 33"/>
                  <a:gd name="T21" fmla="*/ 12 h 22"/>
                  <a:gd name="T22" fmla="*/ 13 w 33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2">
                    <a:moveTo>
                      <a:pt x="13" y="22"/>
                    </a:moveTo>
                    <a:cubicBezTo>
                      <a:pt x="8" y="19"/>
                      <a:pt x="6" y="17"/>
                      <a:pt x="0" y="13"/>
                    </a:cubicBezTo>
                    <a:cubicBezTo>
                      <a:pt x="0" y="13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8" y="6"/>
                      <a:pt x="12" y="4"/>
                      <a:pt x="20" y="0"/>
                    </a:cubicBezTo>
                    <a:cubicBezTo>
                      <a:pt x="26" y="4"/>
                      <a:pt x="29" y="6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25" y="16"/>
                      <a:pt x="21" y="18"/>
                      <a:pt x="13" y="22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39"/>
              <p:cNvSpPr/>
              <p:nvPr/>
            </p:nvSpPr>
            <p:spPr bwMode="auto">
              <a:xfrm>
                <a:off x="3616" y="2610"/>
                <a:ext cx="97" cy="64"/>
              </a:xfrm>
              <a:custGeom>
                <a:avLst/>
                <a:gdLst>
                  <a:gd name="T0" fmla="*/ 11 w 26"/>
                  <a:gd name="T1" fmla="*/ 17 h 17"/>
                  <a:gd name="T2" fmla="*/ 0 w 26"/>
                  <a:gd name="T3" fmla="*/ 10 h 17"/>
                  <a:gd name="T4" fmla="*/ 0 w 26"/>
                  <a:gd name="T5" fmla="*/ 10 h 17"/>
                  <a:gd name="T6" fmla="*/ 0 w 26"/>
                  <a:gd name="T7" fmla="*/ 7 h 17"/>
                  <a:gd name="T8" fmla="*/ 0 w 26"/>
                  <a:gd name="T9" fmla="*/ 7 h 17"/>
                  <a:gd name="T10" fmla="*/ 0 w 26"/>
                  <a:gd name="T11" fmla="*/ 7 h 17"/>
                  <a:gd name="T12" fmla="*/ 15 w 26"/>
                  <a:gd name="T13" fmla="*/ 0 h 17"/>
                  <a:gd name="T14" fmla="*/ 26 w 26"/>
                  <a:gd name="T15" fmla="*/ 7 h 17"/>
                  <a:gd name="T16" fmla="*/ 25 w 26"/>
                  <a:gd name="T17" fmla="*/ 7 h 17"/>
                  <a:gd name="T18" fmla="*/ 26 w 26"/>
                  <a:gd name="T19" fmla="*/ 7 h 17"/>
                  <a:gd name="T20" fmla="*/ 25 w 26"/>
                  <a:gd name="T21" fmla="*/ 7 h 17"/>
                  <a:gd name="T22" fmla="*/ 26 w 26"/>
                  <a:gd name="T23" fmla="*/ 7 h 17"/>
                  <a:gd name="T24" fmla="*/ 25 w 26"/>
                  <a:gd name="T25" fmla="*/ 7 h 17"/>
                  <a:gd name="T26" fmla="*/ 26 w 26"/>
                  <a:gd name="T27" fmla="*/ 7 h 17"/>
                  <a:gd name="T28" fmla="*/ 25 w 26"/>
                  <a:gd name="T29" fmla="*/ 10 h 17"/>
                  <a:gd name="T30" fmla="*/ 26 w 26"/>
                  <a:gd name="T31" fmla="*/ 10 h 17"/>
                  <a:gd name="T32" fmla="*/ 11 w 26"/>
                  <a:gd name="T3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17">
                    <a:moveTo>
                      <a:pt x="11" y="17"/>
                    </a:moveTo>
                    <a:cubicBezTo>
                      <a:pt x="7" y="14"/>
                      <a:pt x="5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2" y="4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6" y="7"/>
                    </a:cubicBezTo>
                    <a:cubicBezTo>
                      <a:pt x="25" y="7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0" y="13"/>
                      <a:pt x="17" y="14"/>
                      <a:pt x="11" y="17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40"/>
              <p:cNvSpPr/>
              <p:nvPr/>
            </p:nvSpPr>
            <p:spPr bwMode="auto">
              <a:xfrm>
                <a:off x="3631" y="2663"/>
                <a:ext cx="90" cy="60"/>
              </a:xfrm>
              <a:custGeom>
                <a:avLst/>
                <a:gdLst>
                  <a:gd name="T0" fmla="*/ 10 w 24"/>
                  <a:gd name="T1" fmla="*/ 16 h 16"/>
                  <a:gd name="T2" fmla="*/ 0 w 24"/>
                  <a:gd name="T3" fmla="*/ 10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7 h 16"/>
                  <a:gd name="T16" fmla="*/ 0 w 24"/>
                  <a:gd name="T17" fmla="*/ 7 h 16"/>
                  <a:gd name="T18" fmla="*/ 0 w 24"/>
                  <a:gd name="T19" fmla="*/ 7 h 16"/>
                  <a:gd name="T20" fmla="*/ 0 w 24"/>
                  <a:gd name="T21" fmla="*/ 7 h 16"/>
                  <a:gd name="T22" fmla="*/ 15 w 24"/>
                  <a:gd name="T23" fmla="*/ 0 h 16"/>
                  <a:gd name="T24" fmla="*/ 24 w 24"/>
                  <a:gd name="T25" fmla="*/ 6 h 16"/>
                  <a:gd name="T26" fmla="*/ 24 w 24"/>
                  <a:gd name="T27" fmla="*/ 9 h 16"/>
                  <a:gd name="T28" fmla="*/ 10 w 24"/>
                  <a:gd name="T2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6" y="13"/>
                      <a:pt x="4" y="12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2"/>
                      <a:pt x="15" y="0"/>
                    </a:cubicBezTo>
                    <a:cubicBezTo>
                      <a:pt x="19" y="2"/>
                      <a:pt x="21" y="3"/>
                      <a:pt x="24" y="6"/>
                    </a:cubicBezTo>
                    <a:cubicBezTo>
                      <a:pt x="24" y="6"/>
                      <a:pt x="24" y="9"/>
                      <a:pt x="24" y="9"/>
                    </a:cubicBezTo>
                    <a:cubicBezTo>
                      <a:pt x="24" y="9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41"/>
              <p:cNvSpPr/>
              <p:nvPr/>
            </p:nvSpPr>
            <p:spPr bwMode="auto">
              <a:xfrm>
                <a:off x="3559" y="2697"/>
                <a:ext cx="90" cy="60"/>
              </a:xfrm>
              <a:custGeom>
                <a:avLst/>
                <a:gdLst>
                  <a:gd name="T0" fmla="*/ 0 w 24"/>
                  <a:gd name="T1" fmla="*/ 10 h 16"/>
                  <a:gd name="T2" fmla="*/ 0 w 24"/>
                  <a:gd name="T3" fmla="*/ 10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9 h 16"/>
                  <a:gd name="T16" fmla="*/ 0 w 24"/>
                  <a:gd name="T17" fmla="*/ 9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8 h 16"/>
                  <a:gd name="T24" fmla="*/ 0 w 24"/>
                  <a:gd name="T25" fmla="*/ 8 h 16"/>
                  <a:gd name="T26" fmla="*/ 0 w 24"/>
                  <a:gd name="T27" fmla="*/ 8 h 16"/>
                  <a:gd name="T28" fmla="*/ 0 w 24"/>
                  <a:gd name="T29" fmla="*/ 8 h 16"/>
                  <a:gd name="T30" fmla="*/ 0 w 24"/>
                  <a:gd name="T31" fmla="*/ 8 h 16"/>
                  <a:gd name="T32" fmla="*/ 0 w 24"/>
                  <a:gd name="T33" fmla="*/ 8 h 16"/>
                  <a:gd name="T34" fmla="*/ 0 w 24"/>
                  <a:gd name="T35" fmla="*/ 7 h 16"/>
                  <a:gd name="T36" fmla="*/ 0 w 24"/>
                  <a:gd name="T37" fmla="*/ 7 h 16"/>
                  <a:gd name="T38" fmla="*/ 0 w 24"/>
                  <a:gd name="T39" fmla="*/ 7 h 16"/>
                  <a:gd name="T40" fmla="*/ 0 w 24"/>
                  <a:gd name="T41" fmla="*/ 7 h 16"/>
                  <a:gd name="T42" fmla="*/ 24 w 24"/>
                  <a:gd name="T43" fmla="*/ 6 h 16"/>
                  <a:gd name="T44" fmla="*/ 24 w 24"/>
                  <a:gd name="T45" fmla="*/ 6 h 16"/>
                  <a:gd name="T46" fmla="*/ 24 w 24"/>
                  <a:gd name="T47" fmla="*/ 7 h 16"/>
                  <a:gd name="T48" fmla="*/ 24 w 24"/>
                  <a:gd name="T49" fmla="*/ 7 h 16"/>
                  <a:gd name="T50" fmla="*/ 24 w 24"/>
                  <a:gd name="T51" fmla="*/ 7 h 16"/>
                  <a:gd name="T52" fmla="*/ 24 w 24"/>
                  <a:gd name="T53" fmla="*/ 7 h 16"/>
                  <a:gd name="T54" fmla="*/ 24 w 24"/>
                  <a:gd name="T55" fmla="*/ 7 h 16"/>
                  <a:gd name="T56" fmla="*/ 24 w 24"/>
                  <a:gd name="T57" fmla="*/ 7 h 16"/>
                  <a:gd name="T58" fmla="*/ 24 w 24"/>
                  <a:gd name="T59" fmla="*/ 7 h 16"/>
                  <a:gd name="T60" fmla="*/ 24 w 24"/>
                  <a:gd name="T61" fmla="*/ 7 h 16"/>
                  <a:gd name="T62" fmla="*/ 24 w 24"/>
                  <a:gd name="T63" fmla="*/ 8 h 16"/>
                  <a:gd name="T64" fmla="*/ 24 w 24"/>
                  <a:gd name="T65" fmla="*/ 8 h 16"/>
                  <a:gd name="T66" fmla="*/ 24 w 24"/>
                  <a:gd name="T67" fmla="*/ 8 h 16"/>
                  <a:gd name="T68" fmla="*/ 24 w 24"/>
                  <a:gd name="T69" fmla="*/ 8 h 16"/>
                  <a:gd name="T70" fmla="*/ 24 w 24"/>
                  <a:gd name="T71" fmla="*/ 8 h 16"/>
                  <a:gd name="T72" fmla="*/ 24 w 24"/>
                  <a:gd name="T73" fmla="*/ 8 h 16"/>
                  <a:gd name="T74" fmla="*/ 24 w 24"/>
                  <a:gd name="T75" fmla="*/ 8 h 16"/>
                  <a:gd name="T76" fmla="*/ 24 w 24"/>
                  <a:gd name="T77" fmla="*/ 9 h 16"/>
                  <a:gd name="T78" fmla="*/ 24 w 24"/>
                  <a:gd name="T79" fmla="*/ 9 h 16"/>
                  <a:gd name="T80" fmla="*/ 24 w 24"/>
                  <a:gd name="T81" fmla="*/ 9 h 16"/>
                  <a:gd name="T82" fmla="*/ 24 w 24"/>
                  <a:gd name="T83" fmla="*/ 9 h 16"/>
                  <a:gd name="T84" fmla="*/ 10 w 24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1" y="4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42"/>
              <p:cNvSpPr/>
              <p:nvPr/>
            </p:nvSpPr>
            <p:spPr bwMode="auto">
              <a:xfrm>
                <a:off x="3642" y="2712"/>
                <a:ext cx="94" cy="60"/>
              </a:xfrm>
              <a:custGeom>
                <a:avLst/>
                <a:gdLst>
                  <a:gd name="T0" fmla="*/ 0 w 25"/>
                  <a:gd name="T1" fmla="*/ 10 h 16"/>
                  <a:gd name="T2" fmla="*/ 0 w 25"/>
                  <a:gd name="T3" fmla="*/ 10 h 16"/>
                  <a:gd name="T4" fmla="*/ 0 w 25"/>
                  <a:gd name="T5" fmla="*/ 9 h 16"/>
                  <a:gd name="T6" fmla="*/ 0 w 25"/>
                  <a:gd name="T7" fmla="*/ 9 h 16"/>
                  <a:gd name="T8" fmla="*/ 0 w 25"/>
                  <a:gd name="T9" fmla="*/ 9 h 16"/>
                  <a:gd name="T10" fmla="*/ 0 w 25"/>
                  <a:gd name="T11" fmla="*/ 9 h 16"/>
                  <a:gd name="T12" fmla="*/ 0 w 25"/>
                  <a:gd name="T13" fmla="*/ 9 h 16"/>
                  <a:gd name="T14" fmla="*/ 0 w 25"/>
                  <a:gd name="T15" fmla="*/ 9 h 16"/>
                  <a:gd name="T16" fmla="*/ 0 w 25"/>
                  <a:gd name="T17" fmla="*/ 9 h 16"/>
                  <a:gd name="T18" fmla="*/ 0 w 25"/>
                  <a:gd name="T19" fmla="*/ 8 h 16"/>
                  <a:gd name="T20" fmla="*/ 0 w 25"/>
                  <a:gd name="T21" fmla="*/ 8 h 16"/>
                  <a:gd name="T22" fmla="*/ 0 w 25"/>
                  <a:gd name="T23" fmla="*/ 8 h 16"/>
                  <a:gd name="T24" fmla="*/ 0 w 25"/>
                  <a:gd name="T25" fmla="*/ 8 h 16"/>
                  <a:gd name="T26" fmla="*/ 0 w 25"/>
                  <a:gd name="T27" fmla="*/ 8 h 16"/>
                  <a:gd name="T28" fmla="*/ 0 w 25"/>
                  <a:gd name="T29" fmla="*/ 8 h 16"/>
                  <a:gd name="T30" fmla="*/ 0 w 25"/>
                  <a:gd name="T31" fmla="*/ 8 h 16"/>
                  <a:gd name="T32" fmla="*/ 0 w 25"/>
                  <a:gd name="T33" fmla="*/ 8 h 16"/>
                  <a:gd name="T34" fmla="*/ 0 w 25"/>
                  <a:gd name="T35" fmla="*/ 7 h 16"/>
                  <a:gd name="T36" fmla="*/ 0 w 25"/>
                  <a:gd name="T37" fmla="*/ 7 h 16"/>
                  <a:gd name="T38" fmla="*/ 0 w 25"/>
                  <a:gd name="T39" fmla="*/ 7 h 16"/>
                  <a:gd name="T40" fmla="*/ 0 w 25"/>
                  <a:gd name="T41" fmla="*/ 7 h 16"/>
                  <a:gd name="T42" fmla="*/ 25 w 25"/>
                  <a:gd name="T43" fmla="*/ 7 h 16"/>
                  <a:gd name="T44" fmla="*/ 25 w 25"/>
                  <a:gd name="T45" fmla="*/ 7 h 16"/>
                  <a:gd name="T46" fmla="*/ 25 w 25"/>
                  <a:gd name="T47" fmla="*/ 7 h 16"/>
                  <a:gd name="T48" fmla="*/ 25 w 25"/>
                  <a:gd name="T49" fmla="*/ 7 h 16"/>
                  <a:gd name="T50" fmla="*/ 25 w 25"/>
                  <a:gd name="T51" fmla="*/ 7 h 16"/>
                  <a:gd name="T52" fmla="*/ 25 w 25"/>
                  <a:gd name="T53" fmla="*/ 7 h 16"/>
                  <a:gd name="T54" fmla="*/ 25 w 25"/>
                  <a:gd name="T55" fmla="*/ 7 h 16"/>
                  <a:gd name="T56" fmla="*/ 25 w 25"/>
                  <a:gd name="T57" fmla="*/ 7 h 16"/>
                  <a:gd name="T58" fmla="*/ 25 w 25"/>
                  <a:gd name="T59" fmla="*/ 8 h 16"/>
                  <a:gd name="T60" fmla="*/ 25 w 25"/>
                  <a:gd name="T61" fmla="*/ 8 h 16"/>
                  <a:gd name="T62" fmla="*/ 25 w 25"/>
                  <a:gd name="T63" fmla="*/ 8 h 16"/>
                  <a:gd name="T64" fmla="*/ 25 w 25"/>
                  <a:gd name="T65" fmla="*/ 8 h 16"/>
                  <a:gd name="T66" fmla="*/ 25 w 25"/>
                  <a:gd name="T67" fmla="*/ 8 h 16"/>
                  <a:gd name="T68" fmla="*/ 25 w 25"/>
                  <a:gd name="T69" fmla="*/ 8 h 16"/>
                  <a:gd name="T70" fmla="*/ 25 w 25"/>
                  <a:gd name="T71" fmla="*/ 8 h 16"/>
                  <a:gd name="T72" fmla="*/ 25 w 25"/>
                  <a:gd name="T73" fmla="*/ 9 h 16"/>
                  <a:gd name="T74" fmla="*/ 25 w 25"/>
                  <a:gd name="T75" fmla="*/ 9 h 16"/>
                  <a:gd name="T76" fmla="*/ 25 w 25"/>
                  <a:gd name="T77" fmla="*/ 9 h 16"/>
                  <a:gd name="T78" fmla="*/ 25 w 25"/>
                  <a:gd name="T79" fmla="*/ 9 h 16"/>
                  <a:gd name="T80" fmla="*/ 25 w 25"/>
                  <a:gd name="T81" fmla="*/ 9 h 16"/>
                  <a:gd name="T82" fmla="*/ 25 w 25"/>
                  <a:gd name="T83" fmla="*/ 9 h 16"/>
                  <a:gd name="T84" fmla="*/ 10 w 25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2"/>
                      <a:pt x="21" y="4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9" y="12"/>
                      <a:pt x="16" y="14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43"/>
              <p:cNvSpPr/>
              <p:nvPr/>
            </p:nvSpPr>
            <p:spPr bwMode="auto">
              <a:xfrm>
                <a:off x="3574" y="2746"/>
                <a:ext cx="90" cy="60"/>
              </a:xfrm>
              <a:custGeom>
                <a:avLst/>
                <a:gdLst>
                  <a:gd name="T0" fmla="*/ 0 w 24"/>
                  <a:gd name="T1" fmla="*/ 10 h 16"/>
                  <a:gd name="T2" fmla="*/ 0 w 24"/>
                  <a:gd name="T3" fmla="*/ 9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9 h 16"/>
                  <a:gd name="T16" fmla="*/ 0 w 24"/>
                  <a:gd name="T17" fmla="*/ 9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8 h 16"/>
                  <a:gd name="T24" fmla="*/ 0 w 24"/>
                  <a:gd name="T25" fmla="*/ 8 h 16"/>
                  <a:gd name="T26" fmla="*/ 0 w 24"/>
                  <a:gd name="T27" fmla="*/ 8 h 16"/>
                  <a:gd name="T28" fmla="*/ 0 w 24"/>
                  <a:gd name="T29" fmla="*/ 8 h 16"/>
                  <a:gd name="T30" fmla="*/ 0 w 24"/>
                  <a:gd name="T31" fmla="*/ 8 h 16"/>
                  <a:gd name="T32" fmla="*/ 0 w 24"/>
                  <a:gd name="T33" fmla="*/ 8 h 16"/>
                  <a:gd name="T34" fmla="*/ 0 w 24"/>
                  <a:gd name="T35" fmla="*/ 7 h 16"/>
                  <a:gd name="T36" fmla="*/ 0 w 24"/>
                  <a:gd name="T37" fmla="*/ 7 h 16"/>
                  <a:gd name="T38" fmla="*/ 0 w 24"/>
                  <a:gd name="T39" fmla="*/ 7 h 16"/>
                  <a:gd name="T40" fmla="*/ 0 w 24"/>
                  <a:gd name="T41" fmla="*/ 7 h 16"/>
                  <a:gd name="T42" fmla="*/ 24 w 24"/>
                  <a:gd name="T43" fmla="*/ 7 h 16"/>
                  <a:gd name="T44" fmla="*/ 24 w 24"/>
                  <a:gd name="T45" fmla="*/ 7 h 16"/>
                  <a:gd name="T46" fmla="*/ 24 w 24"/>
                  <a:gd name="T47" fmla="*/ 7 h 16"/>
                  <a:gd name="T48" fmla="*/ 24 w 24"/>
                  <a:gd name="T49" fmla="*/ 7 h 16"/>
                  <a:gd name="T50" fmla="*/ 24 w 24"/>
                  <a:gd name="T51" fmla="*/ 7 h 16"/>
                  <a:gd name="T52" fmla="*/ 24 w 24"/>
                  <a:gd name="T53" fmla="*/ 7 h 16"/>
                  <a:gd name="T54" fmla="*/ 24 w 24"/>
                  <a:gd name="T55" fmla="*/ 7 h 16"/>
                  <a:gd name="T56" fmla="*/ 24 w 24"/>
                  <a:gd name="T57" fmla="*/ 7 h 16"/>
                  <a:gd name="T58" fmla="*/ 24 w 24"/>
                  <a:gd name="T59" fmla="*/ 8 h 16"/>
                  <a:gd name="T60" fmla="*/ 24 w 24"/>
                  <a:gd name="T61" fmla="*/ 8 h 16"/>
                  <a:gd name="T62" fmla="*/ 24 w 24"/>
                  <a:gd name="T63" fmla="*/ 8 h 16"/>
                  <a:gd name="T64" fmla="*/ 24 w 24"/>
                  <a:gd name="T65" fmla="*/ 8 h 16"/>
                  <a:gd name="T66" fmla="*/ 24 w 24"/>
                  <a:gd name="T67" fmla="*/ 8 h 16"/>
                  <a:gd name="T68" fmla="*/ 24 w 24"/>
                  <a:gd name="T69" fmla="*/ 8 h 16"/>
                  <a:gd name="T70" fmla="*/ 24 w 24"/>
                  <a:gd name="T71" fmla="*/ 8 h 16"/>
                  <a:gd name="T72" fmla="*/ 24 w 24"/>
                  <a:gd name="T73" fmla="*/ 8 h 16"/>
                  <a:gd name="T74" fmla="*/ 24 w 24"/>
                  <a:gd name="T75" fmla="*/ 9 h 16"/>
                  <a:gd name="T76" fmla="*/ 24 w 24"/>
                  <a:gd name="T77" fmla="*/ 9 h 16"/>
                  <a:gd name="T78" fmla="*/ 24 w 24"/>
                  <a:gd name="T79" fmla="*/ 9 h 16"/>
                  <a:gd name="T80" fmla="*/ 24 w 24"/>
                  <a:gd name="T81" fmla="*/ 9 h 16"/>
                  <a:gd name="T82" fmla="*/ 24 w 24"/>
                  <a:gd name="T83" fmla="*/ 9 h 16"/>
                  <a:gd name="T84" fmla="*/ 10 w 24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8" y="3"/>
                      <a:pt x="14" y="0"/>
                    </a:cubicBezTo>
                    <a:cubicBezTo>
                      <a:pt x="18" y="2"/>
                      <a:pt x="20" y="4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44"/>
              <p:cNvSpPr/>
              <p:nvPr/>
            </p:nvSpPr>
            <p:spPr bwMode="auto">
              <a:xfrm>
                <a:off x="3488" y="2731"/>
                <a:ext cx="94" cy="60"/>
              </a:xfrm>
              <a:custGeom>
                <a:avLst/>
                <a:gdLst>
                  <a:gd name="T0" fmla="*/ 0 w 25"/>
                  <a:gd name="T1" fmla="*/ 10 h 16"/>
                  <a:gd name="T2" fmla="*/ 0 w 25"/>
                  <a:gd name="T3" fmla="*/ 10 h 16"/>
                  <a:gd name="T4" fmla="*/ 0 w 25"/>
                  <a:gd name="T5" fmla="*/ 9 h 16"/>
                  <a:gd name="T6" fmla="*/ 0 w 25"/>
                  <a:gd name="T7" fmla="*/ 9 h 16"/>
                  <a:gd name="T8" fmla="*/ 0 w 25"/>
                  <a:gd name="T9" fmla="*/ 9 h 16"/>
                  <a:gd name="T10" fmla="*/ 0 w 25"/>
                  <a:gd name="T11" fmla="*/ 9 h 16"/>
                  <a:gd name="T12" fmla="*/ 0 w 25"/>
                  <a:gd name="T13" fmla="*/ 9 h 16"/>
                  <a:gd name="T14" fmla="*/ 0 w 25"/>
                  <a:gd name="T15" fmla="*/ 9 h 16"/>
                  <a:gd name="T16" fmla="*/ 0 w 25"/>
                  <a:gd name="T17" fmla="*/ 9 h 16"/>
                  <a:gd name="T18" fmla="*/ 0 w 25"/>
                  <a:gd name="T19" fmla="*/ 8 h 16"/>
                  <a:gd name="T20" fmla="*/ 0 w 25"/>
                  <a:gd name="T21" fmla="*/ 8 h 16"/>
                  <a:gd name="T22" fmla="*/ 0 w 25"/>
                  <a:gd name="T23" fmla="*/ 8 h 16"/>
                  <a:gd name="T24" fmla="*/ 0 w 25"/>
                  <a:gd name="T25" fmla="*/ 8 h 16"/>
                  <a:gd name="T26" fmla="*/ 0 w 25"/>
                  <a:gd name="T27" fmla="*/ 8 h 16"/>
                  <a:gd name="T28" fmla="*/ 0 w 25"/>
                  <a:gd name="T29" fmla="*/ 8 h 16"/>
                  <a:gd name="T30" fmla="*/ 0 w 25"/>
                  <a:gd name="T31" fmla="*/ 8 h 16"/>
                  <a:gd name="T32" fmla="*/ 0 w 25"/>
                  <a:gd name="T33" fmla="*/ 8 h 16"/>
                  <a:gd name="T34" fmla="*/ 0 w 25"/>
                  <a:gd name="T35" fmla="*/ 7 h 16"/>
                  <a:gd name="T36" fmla="*/ 0 w 25"/>
                  <a:gd name="T37" fmla="*/ 7 h 16"/>
                  <a:gd name="T38" fmla="*/ 0 w 25"/>
                  <a:gd name="T39" fmla="*/ 7 h 16"/>
                  <a:gd name="T40" fmla="*/ 0 w 25"/>
                  <a:gd name="T41" fmla="*/ 7 h 16"/>
                  <a:gd name="T42" fmla="*/ 25 w 25"/>
                  <a:gd name="T43" fmla="*/ 6 h 16"/>
                  <a:gd name="T44" fmla="*/ 24 w 25"/>
                  <a:gd name="T45" fmla="*/ 7 h 16"/>
                  <a:gd name="T46" fmla="*/ 25 w 25"/>
                  <a:gd name="T47" fmla="*/ 7 h 16"/>
                  <a:gd name="T48" fmla="*/ 24 w 25"/>
                  <a:gd name="T49" fmla="*/ 7 h 16"/>
                  <a:gd name="T50" fmla="*/ 25 w 25"/>
                  <a:gd name="T51" fmla="*/ 7 h 16"/>
                  <a:gd name="T52" fmla="*/ 24 w 25"/>
                  <a:gd name="T53" fmla="*/ 7 h 16"/>
                  <a:gd name="T54" fmla="*/ 25 w 25"/>
                  <a:gd name="T55" fmla="*/ 7 h 16"/>
                  <a:gd name="T56" fmla="*/ 24 w 25"/>
                  <a:gd name="T57" fmla="*/ 7 h 16"/>
                  <a:gd name="T58" fmla="*/ 25 w 25"/>
                  <a:gd name="T59" fmla="*/ 7 h 16"/>
                  <a:gd name="T60" fmla="*/ 24 w 25"/>
                  <a:gd name="T61" fmla="*/ 8 h 16"/>
                  <a:gd name="T62" fmla="*/ 25 w 25"/>
                  <a:gd name="T63" fmla="*/ 8 h 16"/>
                  <a:gd name="T64" fmla="*/ 24 w 25"/>
                  <a:gd name="T65" fmla="*/ 8 h 16"/>
                  <a:gd name="T66" fmla="*/ 25 w 25"/>
                  <a:gd name="T67" fmla="*/ 8 h 16"/>
                  <a:gd name="T68" fmla="*/ 24 w 25"/>
                  <a:gd name="T69" fmla="*/ 8 h 16"/>
                  <a:gd name="T70" fmla="*/ 25 w 25"/>
                  <a:gd name="T71" fmla="*/ 8 h 16"/>
                  <a:gd name="T72" fmla="*/ 24 w 25"/>
                  <a:gd name="T73" fmla="*/ 8 h 16"/>
                  <a:gd name="T74" fmla="*/ 25 w 25"/>
                  <a:gd name="T75" fmla="*/ 9 h 16"/>
                  <a:gd name="T76" fmla="*/ 24 w 25"/>
                  <a:gd name="T77" fmla="*/ 9 h 16"/>
                  <a:gd name="T78" fmla="*/ 25 w 25"/>
                  <a:gd name="T79" fmla="*/ 9 h 16"/>
                  <a:gd name="T80" fmla="*/ 24 w 25"/>
                  <a:gd name="T81" fmla="*/ 9 h 16"/>
                  <a:gd name="T82" fmla="*/ 25 w 25"/>
                  <a:gd name="T83" fmla="*/ 9 h 16"/>
                  <a:gd name="T84" fmla="*/ 10 w 25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1" y="4"/>
                      <a:pt x="25" y="6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4" y="8"/>
                    </a:cubicBezTo>
                    <a:cubicBezTo>
                      <a:pt x="25" y="8"/>
                      <a:pt x="25" y="8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9" y="12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45"/>
              <p:cNvSpPr/>
              <p:nvPr/>
            </p:nvSpPr>
            <p:spPr bwMode="auto">
              <a:xfrm>
                <a:off x="3420" y="2765"/>
                <a:ext cx="90" cy="60"/>
              </a:xfrm>
              <a:custGeom>
                <a:avLst/>
                <a:gdLst>
                  <a:gd name="T0" fmla="*/ 0 w 24"/>
                  <a:gd name="T1" fmla="*/ 9 h 16"/>
                  <a:gd name="T2" fmla="*/ 0 w 24"/>
                  <a:gd name="T3" fmla="*/ 9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9 h 16"/>
                  <a:gd name="T16" fmla="*/ 0 w 24"/>
                  <a:gd name="T17" fmla="*/ 8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8 h 16"/>
                  <a:gd name="T24" fmla="*/ 0 w 24"/>
                  <a:gd name="T25" fmla="*/ 8 h 16"/>
                  <a:gd name="T26" fmla="*/ 0 w 24"/>
                  <a:gd name="T27" fmla="*/ 8 h 16"/>
                  <a:gd name="T28" fmla="*/ 0 w 24"/>
                  <a:gd name="T29" fmla="*/ 8 h 16"/>
                  <a:gd name="T30" fmla="*/ 0 w 24"/>
                  <a:gd name="T31" fmla="*/ 7 h 16"/>
                  <a:gd name="T32" fmla="*/ 0 w 24"/>
                  <a:gd name="T33" fmla="*/ 7 h 16"/>
                  <a:gd name="T34" fmla="*/ 0 w 24"/>
                  <a:gd name="T35" fmla="*/ 7 h 16"/>
                  <a:gd name="T36" fmla="*/ 0 w 24"/>
                  <a:gd name="T37" fmla="*/ 7 h 16"/>
                  <a:gd name="T38" fmla="*/ 0 w 24"/>
                  <a:gd name="T39" fmla="*/ 7 h 16"/>
                  <a:gd name="T40" fmla="*/ 0 w 24"/>
                  <a:gd name="T41" fmla="*/ 7 h 16"/>
                  <a:gd name="T42" fmla="*/ 24 w 24"/>
                  <a:gd name="T43" fmla="*/ 6 h 16"/>
                  <a:gd name="T44" fmla="*/ 24 w 24"/>
                  <a:gd name="T45" fmla="*/ 6 h 16"/>
                  <a:gd name="T46" fmla="*/ 24 w 24"/>
                  <a:gd name="T47" fmla="*/ 7 h 16"/>
                  <a:gd name="T48" fmla="*/ 24 w 24"/>
                  <a:gd name="T49" fmla="*/ 7 h 16"/>
                  <a:gd name="T50" fmla="*/ 24 w 24"/>
                  <a:gd name="T51" fmla="*/ 7 h 16"/>
                  <a:gd name="T52" fmla="*/ 24 w 24"/>
                  <a:gd name="T53" fmla="*/ 7 h 16"/>
                  <a:gd name="T54" fmla="*/ 24 w 24"/>
                  <a:gd name="T55" fmla="*/ 7 h 16"/>
                  <a:gd name="T56" fmla="*/ 24 w 24"/>
                  <a:gd name="T57" fmla="*/ 7 h 16"/>
                  <a:gd name="T58" fmla="*/ 24 w 24"/>
                  <a:gd name="T59" fmla="*/ 7 h 16"/>
                  <a:gd name="T60" fmla="*/ 24 w 24"/>
                  <a:gd name="T61" fmla="*/ 7 h 16"/>
                  <a:gd name="T62" fmla="*/ 24 w 24"/>
                  <a:gd name="T63" fmla="*/ 8 h 16"/>
                  <a:gd name="T64" fmla="*/ 24 w 24"/>
                  <a:gd name="T65" fmla="*/ 8 h 16"/>
                  <a:gd name="T66" fmla="*/ 24 w 24"/>
                  <a:gd name="T67" fmla="*/ 8 h 16"/>
                  <a:gd name="T68" fmla="*/ 24 w 24"/>
                  <a:gd name="T69" fmla="*/ 8 h 16"/>
                  <a:gd name="T70" fmla="*/ 24 w 24"/>
                  <a:gd name="T71" fmla="*/ 8 h 16"/>
                  <a:gd name="T72" fmla="*/ 24 w 24"/>
                  <a:gd name="T73" fmla="*/ 8 h 16"/>
                  <a:gd name="T74" fmla="*/ 24 w 24"/>
                  <a:gd name="T75" fmla="*/ 8 h 16"/>
                  <a:gd name="T76" fmla="*/ 24 w 24"/>
                  <a:gd name="T77" fmla="*/ 8 h 16"/>
                  <a:gd name="T78" fmla="*/ 24 w 24"/>
                  <a:gd name="T79" fmla="*/ 9 h 16"/>
                  <a:gd name="T80" fmla="*/ 24 w 24"/>
                  <a:gd name="T81" fmla="*/ 9 h 16"/>
                  <a:gd name="T82" fmla="*/ 24 w 24"/>
                  <a:gd name="T83" fmla="*/ 9 h 16"/>
                  <a:gd name="T84" fmla="*/ 10 w 24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6" y="13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2"/>
                      <a:pt x="20" y="4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8" y="12"/>
                      <a:pt x="15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46"/>
              <p:cNvSpPr/>
              <p:nvPr/>
            </p:nvSpPr>
            <p:spPr bwMode="auto">
              <a:xfrm>
                <a:off x="3348" y="2798"/>
                <a:ext cx="91" cy="61"/>
              </a:xfrm>
              <a:custGeom>
                <a:avLst/>
                <a:gdLst>
                  <a:gd name="T0" fmla="*/ 0 w 24"/>
                  <a:gd name="T1" fmla="*/ 10 h 16"/>
                  <a:gd name="T2" fmla="*/ 0 w 24"/>
                  <a:gd name="T3" fmla="*/ 9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9 h 16"/>
                  <a:gd name="T16" fmla="*/ 0 w 24"/>
                  <a:gd name="T17" fmla="*/ 8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8 h 16"/>
                  <a:gd name="T24" fmla="*/ 0 w 24"/>
                  <a:gd name="T25" fmla="*/ 8 h 16"/>
                  <a:gd name="T26" fmla="*/ 0 w 24"/>
                  <a:gd name="T27" fmla="*/ 8 h 16"/>
                  <a:gd name="T28" fmla="*/ 0 w 24"/>
                  <a:gd name="T29" fmla="*/ 8 h 16"/>
                  <a:gd name="T30" fmla="*/ 0 w 24"/>
                  <a:gd name="T31" fmla="*/ 8 h 16"/>
                  <a:gd name="T32" fmla="*/ 0 w 24"/>
                  <a:gd name="T33" fmla="*/ 7 h 16"/>
                  <a:gd name="T34" fmla="*/ 0 w 24"/>
                  <a:gd name="T35" fmla="*/ 7 h 16"/>
                  <a:gd name="T36" fmla="*/ 0 w 24"/>
                  <a:gd name="T37" fmla="*/ 7 h 16"/>
                  <a:gd name="T38" fmla="*/ 0 w 24"/>
                  <a:gd name="T39" fmla="*/ 7 h 16"/>
                  <a:gd name="T40" fmla="*/ 0 w 24"/>
                  <a:gd name="T41" fmla="*/ 7 h 16"/>
                  <a:gd name="T42" fmla="*/ 24 w 24"/>
                  <a:gd name="T43" fmla="*/ 6 h 16"/>
                  <a:gd name="T44" fmla="*/ 24 w 24"/>
                  <a:gd name="T45" fmla="*/ 6 h 16"/>
                  <a:gd name="T46" fmla="*/ 24 w 24"/>
                  <a:gd name="T47" fmla="*/ 7 h 16"/>
                  <a:gd name="T48" fmla="*/ 24 w 24"/>
                  <a:gd name="T49" fmla="*/ 7 h 16"/>
                  <a:gd name="T50" fmla="*/ 24 w 24"/>
                  <a:gd name="T51" fmla="*/ 7 h 16"/>
                  <a:gd name="T52" fmla="*/ 24 w 24"/>
                  <a:gd name="T53" fmla="*/ 7 h 16"/>
                  <a:gd name="T54" fmla="*/ 24 w 24"/>
                  <a:gd name="T55" fmla="*/ 7 h 16"/>
                  <a:gd name="T56" fmla="*/ 24 w 24"/>
                  <a:gd name="T57" fmla="*/ 7 h 16"/>
                  <a:gd name="T58" fmla="*/ 24 w 24"/>
                  <a:gd name="T59" fmla="*/ 7 h 16"/>
                  <a:gd name="T60" fmla="*/ 24 w 24"/>
                  <a:gd name="T61" fmla="*/ 7 h 16"/>
                  <a:gd name="T62" fmla="*/ 24 w 24"/>
                  <a:gd name="T63" fmla="*/ 8 h 16"/>
                  <a:gd name="T64" fmla="*/ 24 w 24"/>
                  <a:gd name="T65" fmla="*/ 8 h 16"/>
                  <a:gd name="T66" fmla="*/ 24 w 24"/>
                  <a:gd name="T67" fmla="*/ 8 h 16"/>
                  <a:gd name="T68" fmla="*/ 24 w 24"/>
                  <a:gd name="T69" fmla="*/ 8 h 16"/>
                  <a:gd name="T70" fmla="*/ 24 w 24"/>
                  <a:gd name="T71" fmla="*/ 8 h 16"/>
                  <a:gd name="T72" fmla="*/ 24 w 24"/>
                  <a:gd name="T73" fmla="*/ 8 h 16"/>
                  <a:gd name="T74" fmla="*/ 24 w 24"/>
                  <a:gd name="T75" fmla="*/ 8 h 16"/>
                  <a:gd name="T76" fmla="*/ 24 w 24"/>
                  <a:gd name="T77" fmla="*/ 9 h 16"/>
                  <a:gd name="T78" fmla="*/ 24 w 24"/>
                  <a:gd name="T79" fmla="*/ 9 h 16"/>
                  <a:gd name="T80" fmla="*/ 24 w 24"/>
                  <a:gd name="T81" fmla="*/ 9 h 16"/>
                  <a:gd name="T82" fmla="*/ 24 w 24"/>
                  <a:gd name="T83" fmla="*/ 9 h 16"/>
                  <a:gd name="T84" fmla="*/ 10 w 24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2"/>
                      <a:pt x="21" y="4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47"/>
              <p:cNvSpPr/>
              <p:nvPr/>
            </p:nvSpPr>
            <p:spPr bwMode="auto">
              <a:xfrm>
                <a:off x="3800" y="2678"/>
                <a:ext cx="132" cy="83"/>
              </a:xfrm>
              <a:custGeom>
                <a:avLst/>
                <a:gdLst>
                  <a:gd name="T0" fmla="*/ 0 w 35"/>
                  <a:gd name="T1" fmla="*/ 11 h 22"/>
                  <a:gd name="T2" fmla="*/ 0 w 35"/>
                  <a:gd name="T3" fmla="*/ 11 h 22"/>
                  <a:gd name="T4" fmla="*/ 23 w 35"/>
                  <a:gd name="T5" fmla="*/ 0 h 22"/>
                  <a:gd name="T6" fmla="*/ 35 w 35"/>
                  <a:gd name="T7" fmla="*/ 8 h 22"/>
                  <a:gd name="T8" fmla="*/ 35 w 35"/>
                  <a:gd name="T9" fmla="*/ 8 h 22"/>
                  <a:gd name="T10" fmla="*/ 35 w 35"/>
                  <a:gd name="T11" fmla="*/ 11 h 22"/>
                  <a:gd name="T12" fmla="*/ 12 w 35"/>
                  <a:gd name="T13" fmla="*/ 22 h 22"/>
                  <a:gd name="T14" fmla="*/ 0 w 35"/>
                  <a:gd name="T15" fmla="*/ 14 h 22"/>
                  <a:gd name="T16" fmla="*/ 0 w 35"/>
                  <a:gd name="T1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9" y="7"/>
                      <a:pt x="14" y="5"/>
                      <a:pt x="23" y="0"/>
                    </a:cubicBezTo>
                    <a:cubicBezTo>
                      <a:pt x="27" y="3"/>
                      <a:pt x="29" y="5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11"/>
                      <a:pt x="35" y="11"/>
                    </a:cubicBezTo>
                    <a:cubicBezTo>
                      <a:pt x="26" y="15"/>
                      <a:pt x="21" y="18"/>
                      <a:pt x="12" y="22"/>
                    </a:cubicBezTo>
                    <a:cubicBezTo>
                      <a:pt x="7" y="19"/>
                      <a:pt x="4" y="17"/>
                      <a:pt x="0" y="14"/>
                    </a:cubicBezTo>
                    <a:cubicBezTo>
                      <a:pt x="0" y="14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48"/>
              <p:cNvSpPr/>
              <p:nvPr/>
            </p:nvSpPr>
            <p:spPr bwMode="auto">
              <a:xfrm>
                <a:off x="3728" y="2727"/>
                <a:ext cx="102" cy="68"/>
              </a:xfrm>
              <a:custGeom>
                <a:avLst/>
                <a:gdLst>
                  <a:gd name="T0" fmla="*/ 1 w 27"/>
                  <a:gd name="T1" fmla="*/ 10 h 18"/>
                  <a:gd name="T2" fmla="*/ 0 w 27"/>
                  <a:gd name="T3" fmla="*/ 7 h 18"/>
                  <a:gd name="T4" fmla="*/ 15 w 27"/>
                  <a:gd name="T5" fmla="*/ 0 h 18"/>
                  <a:gd name="T6" fmla="*/ 27 w 27"/>
                  <a:gd name="T7" fmla="*/ 8 h 18"/>
                  <a:gd name="T8" fmla="*/ 27 w 27"/>
                  <a:gd name="T9" fmla="*/ 8 h 18"/>
                  <a:gd name="T10" fmla="*/ 27 w 27"/>
                  <a:gd name="T11" fmla="*/ 11 h 18"/>
                  <a:gd name="T12" fmla="*/ 13 w 27"/>
                  <a:gd name="T13" fmla="*/ 18 h 18"/>
                  <a:gd name="T14" fmla="*/ 0 w 27"/>
                  <a:gd name="T15" fmla="*/ 10 h 18"/>
                  <a:gd name="T16" fmla="*/ 1 w 27"/>
                  <a:gd name="T1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8">
                    <a:moveTo>
                      <a:pt x="1" y="10"/>
                    </a:moveTo>
                    <a:cubicBezTo>
                      <a:pt x="1" y="10"/>
                      <a:pt x="1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2" y="5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11"/>
                      <a:pt x="27" y="11"/>
                    </a:cubicBezTo>
                    <a:cubicBezTo>
                      <a:pt x="22" y="14"/>
                      <a:pt x="19" y="15"/>
                      <a:pt x="13" y="18"/>
                    </a:cubicBezTo>
                    <a:cubicBezTo>
                      <a:pt x="7" y="15"/>
                      <a:pt x="5" y="13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49"/>
              <p:cNvSpPr/>
              <p:nvPr/>
            </p:nvSpPr>
            <p:spPr bwMode="auto">
              <a:xfrm>
                <a:off x="3661" y="2761"/>
                <a:ext cx="98" cy="68"/>
              </a:xfrm>
              <a:custGeom>
                <a:avLst/>
                <a:gdLst>
                  <a:gd name="T0" fmla="*/ 0 w 26"/>
                  <a:gd name="T1" fmla="*/ 8 h 18"/>
                  <a:gd name="T2" fmla="*/ 14 w 26"/>
                  <a:gd name="T3" fmla="*/ 0 h 18"/>
                  <a:gd name="T4" fmla="*/ 26 w 26"/>
                  <a:gd name="T5" fmla="*/ 8 h 18"/>
                  <a:gd name="T6" fmla="*/ 26 w 26"/>
                  <a:gd name="T7" fmla="*/ 11 h 18"/>
                  <a:gd name="T8" fmla="*/ 12 w 26"/>
                  <a:gd name="T9" fmla="*/ 18 h 18"/>
                  <a:gd name="T10" fmla="*/ 0 w 26"/>
                  <a:gd name="T11" fmla="*/ 10 h 18"/>
                  <a:gd name="T12" fmla="*/ 0 w 26"/>
                  <a:gd name="T1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0" y="8"/>
                    </a:moveTo>
                    <a:cubicBezTo>
                      <a:pt x="5" y="5"/>
                      <a:pt x="8" y="3"/>
                      <a:pt x="14" y="0"/>
                    </a:cubicBezTo>
                    <a:cubicBezTo>
                      <a:pt x="19" y="3"/>
                      <a:pt x="21" y="5"/>
                      <a:pt x="26" y="8"/>
                    </a:cubicBezTo>
                    <a:cubicBezTo>
                      <a:pt x="26" y="8"/>
                      <a:pt x="26" y="11"/>
                      <a:pt x="26" y="11"/>
                    </a:cubicBezTo>
                    <a:cubicBezTo>
                      <a:pt x="21" y="14"/>
                      <a:pt x="18" y="15"/>
                      <a:pt x="12" y="18"/>
                    </a:cubicBezTo>
                    <a:cubicBezTo>
                      <a:pt x="7" y="15"/>
                      <a:pt x="4" y="13"/>
                      <a:pt x="0" y="10"/>
                    </a:cubicBezTo>
                    <a:cubicBezTo>
                      <a:pt x="0" y="10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50"/>
              <p:cNvSpPr/>
              <p:nvPr/>
            </p:nvSpPr>
            <p:spPr bwMode="auto">
              <a:xfrm>
                <a:off x="3378" y="2798"/>
                <a:ext cx="313" cy="170"/>
              </a:xfrm>
              <a:custGeom>
                <a:avLst/>
                <a:gdLst>
                  <a:gd name="T0" fmla="*/ 0 w 83"/>
                  <a:gd name="T1" fmla="*/ 34 h 45"/>
                  <a:gd name="T2" fmla="*/ 70 w 83"/>
                  <a:gd name="T3" fmla="*/ 0 h 45"/>
                  <a:gd name="T4" fmla="*/ 83 w 83"/>
                  <a:gd name="T5" fmla="*/ 8 h 45"/>
                  <a:gd name="T6" fmla="*/ 83 w 83"/>
                  <a:gd name="T7" fmla="*/ 10 h 45"/>
                  <a:gd name="T8" fmla="*/ 12 w 83"/>
                  <a:gd name="T9" fmla="*/ 45 h 45"/>
                  <a:gd name="T10" fmla="*/ 0 w 83"/>
                  <a:gd name="T11" fmla="*/ 37 h 45"/>
                  <a:gd name="T12" fmla="*/ 0 w 83"/>
                  <a:gd name="T13" fmla="*/ 3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45">
                    <a:moveTo>
                      <a:pt x="0" y="34"/>
                    </a:moveTo>
                    <a:cubicBezTo>
                      <a:pt x="28" y="20"/>
                      <a:pt x="42" y="13"/>
                      <a:pt x="70" y="0"/>
                    </a:cubicBezTo>
                    <a:cubicBezTo>
                      <a:pt x="75" y="2"/>
                      <a:pt x="83" y="8"/>
                      <a:pt x="83" y="8"/>
                    </a:cubicBezTo>
                    <a:cubicBezTo>
                      <a:pt x="83" y="8"/>
                      <a:pt x="83" y="10"/>
                      <a:pt x="83" y="10"/>
                    </a:cubicBezTo>
                    <a:cubicBezTo>
                      <a:pt x="55" y="24"/>
                      <a:pt x="41" y="31"/>
                      <a:pt x="12" y="45"/>
                    </a:cubicBezTo>
                    <a:cubicBezTo>
                      <a:pt x="7" y="41"/>
                      <a:pt x="4" y="39"/>
                      <a:pt x="0" y="37"/>
                    </a:cubicBezTo>
                    <a:cubicBezTo>
                      <a:pt x="0" y="37"/>
                      <a:pt x="0" y="34"/>
                      <a:pt x="0" y="34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51"/>
              <p:cNvSpPr/>
              <p:nvPr/>
            </p:nvSpPr>
            <p:spPr bwMode="auto">
              <a:xfrm>
                <a:off x="3303" y="2934"/>
                <a:ext cx="102" cy="68"/>
              </a:xfrm>
              <a:custGeom>
                <a:avLst/>
                <a:gdLst>
                  <a:gd name="T0" fmla="*/ 0 w 27"/>
                  <a:gd name="T1" fmla="*/ 7 h 18"/>
                  <a:gd name="T2" fmla="*/ 15 w 27"/>
                  <a:gd name="T3" fmla="*/ 0 h 18"/>
                  <a:gd name="T4" fmla="*/ 27 w 27"/>
                  <a:gd name="T5" fmla="*/ 8 h 18"/>
                  <a:gd name="T6" fmla="*/ 27 w 27"/>
                  <a:gd name="T7" fmla="*/ 11 h 18"/>
                  <a:gd name="T8" fmla="*/ 12 w 27"/>
                  <a:gd name="T9" fmla="*/ 18 h 18"/>
                  <a:gd name="T10" fmla="*/ 0 w 27"/>
                  <a:gd name="T11" fmla="*/ 10 h 18"/>
                  <a:gd name="T12" fmla="*/ 0 w 27"/>
                  <a:gd name="T13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8">
                    <a:moveTo>
                      <a:pt x="0" y="7"/>
                    </a:move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2" y="5"/>
                      <a:pt x="27" y="8"/>
                    </a:cubicBezTo>
                    <a:cubicBezTo>
                      <a:pt x="27" y="8"/>
                      <a:pt x="27" y="11"/>
                      <a:pt x="27" y="11"/>
                    </a:cubicBezTo>
                    <a:cubicBezTo>
                      <a:pt x="21" y="14"/>
                      <a:pt x="18" y="15"/>
                      <a:pt x="12" y="18"/>
                    </a:cubicBezTo>
                    <a:cubicBezTo>
                      <a:pt x="7" y="15"/>
                      <a:pt x="5" y="13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52"/>
              <p:cNvSpPr/>
              <p:nvPr/>
            </p:nvSpPr>
            <p:spPr bwMode="auto">
              <a:xfrm>
                <a:off x="3503" y="2780"/>
                <a:ext cx="94" cy="60"/>
              </a:xfrm>
              <a:custGeom>
                <a:avLst/>
                <a:gdLst>
                  <a:gd name="T0" fmla="*/ 0 w 25"/>
                  <a:gd name="T1" fmla="*/ 10 h 16"/>
                  <a:gd name="T2" fmla="*/ 0 w 25"/>
                  <a:gd name="T3" fmla="*/ 9 h 16"/>
                  <a:gd name="T4" fmla="*/ 0 w 25"/>
                  <a:gd name="T5" fmla="*/ 9 h 16"/>
                  <a:gd name="T6" fmla="*/ 0 w 25"/>
                  <a:gd name="T7" fmla="*/ 9 h 16"/>
                  <a:gd name="T8" fmla="*/ 0 w 25"/>
                  <a:gd name="T9" fmla="*/ 9 h 16"/>
                  <a:gd name="T10" fmla="*/ 0 w 25"/>
                  <a:gd name="T11" fmla="*/ 9 h 16"/>
                  <a:gd name="T12" fmla="*/ 0 w 25"/>
                  <a:gd name="T13" fmla="*/ 9 h 16"/>
                  <a:gd name="T14" fmla="*/ 0 w 25"/>
                  <a:gd name="T15" fmla="*/ 9 h 16"/>
                  <a:gd name="T16" fmla="*/ 0 w 25"/>
                  <a:gd name="T17" fmla="*/ 8 h 16"/>
                  <a:gd name="T18" fmla="*/ 0 w 25"/>
                  <a:gd name="T19" fmla="*/ 8 h 16"/>
                  <a:gd name="T20" fmla="*/ 0 w 25"/>
                  <a:gd name="T21" fmla="*/ 8 h 16"/>
                  <a:gd name="T22" fmla="*/ 0 w 25"/>
                  <a:gd name="T23" fmla="*/ 8 h 16"/>
                  <a:gd name="T24" fmla="*/ 0 w 25"/>
                  <a:gd name="T25" fmla="*/ 8 h 16"/>
                  <a:gd name="T26" fmla="*/ 0 w 25"/>
                  <a:gd name="T27" fmla="*/ 8 h 16"/>
                  <a:gd name="T28" fmla="*/ 0 w 25"/>
                  <a:gd name="T29" fmla="*/ 8 h 16"/>
                  <a:gd name="T30" fmla="*/ 0 w 25"/>
                  <a:gd name="T31" fmla="*/ 8 h 16"/>
                  <a:gd name="T32" fmla="*/ 0 w 25"/>
                  <a:gd name="T33" fmla="*/ 7 h 16"/>
                  <a:gd name="T34" fmla="*/ 0 w 25"/>
                  <a:gd name="T35" fmla="*/ 7 h 16"/>
                  <a:gd name="T36" fmla="*/ 0 w 25"/>
                  <a:gd name="T37" fmla="*/ 7 h 16"/>
                  <a:gd name="T38" fmla="*/ 0 w 25"/>
                  <a:gd name="T39" fmla="*/ 7 h 16"/>
                  <a:gd name="T40" fmla="*/ 0 w 25"/>
                  <a:gd name="T41" fmla="*/ 7 h 16"/>
                  <a:gd name="T42" fmla="*/ 25 w 25"/>
                  <a:gd name="T43" fmla="*/ 6 h 16"/>
                  <a:gd name="T44" fmla="*/ 25 w 25"/>
                  <a:gd name="T45" fmla="*/ 7 h 16"/>
                  <a:gd name="T46" fmla="*/ 25 w 25"/>
                  <a:gd name="T47" fmla="*/ 7 h 16"/>
                  <a:gd name="T48" fmla="*/ 25 w 25"/>
                  <a:gd name="T49" fmla="*/ 7 h 16"/>
                  <a:gd name="T50" fmla="*/ 25 w 25"/>
                  <a:gd name="T51" fmla="*/ 7 h 16"/>
                  <a:gd name="T52" fmla="*/ 25 w 25"/>
                  <a:gd name="T53" fmla="*/ 7 h 16"/>
                  <a:gd name="T54" fmla="*/ 25 w 25"/>
                  <a:gd name="T55" fmla="*/ 7 h 16"/>
                  <a:gd name="T56" fmla="*/ 25 w 25"/>
                  <a:gd name="T57" fmla="*/ 7 h 16"/>
                  <a:gd name="T58" fmla="*/ 25 w 25"/>
                  <a:gd name="T59" fmla="*/ 8 h 16"/>
                  <a:gd name="T60" fmla="*/ 25 w 25"/>
                  <a:gd name="T61" fmla="*/ 8 h 16"/>
                  <a:gd name="T62" fmla="*/ 25 w 25"/>
                  <a:gd name="T63" fmla="*/ 8 h 16"/>
                  <a:gd name="T64" fmla="*/ 25 w 25"/>
                  <a:gd name="T65" fmla="*/ 8 h 16"/>
                  <a:gd name="T66" fmla="*/ 25 w 25"/>
                  <a:gd name="T67" fmla="*/ 8 h 16"/>
                  <a:gd name="T68" fmla="*/ 25 w 25"/>
                  <a:gd name="T69" fmla="*/ 8 h 16"/>
                  <a:gd name="T70" fmla="*/ 25 w 25"/>
                  <a:gd name="T71" fmla="*/ 8 h 16"/>
                  <a:gd name="T72" fmla="*/ 25 w 25"/>
                  <a:gd name="T73" fmla="*/ 8 h 16"/>
                  <a:gd name="T74" fmla="*/ 25 w 25"/>
                  <a:gd name="T75" fmla="*/ 9 h 16"/>
                  <a:gd name="T76" fmla="*/ 25 w 25"/>
                  <a:gd name="T77" fmla="*/ 9 h 16"/>
                  <a:gd name="T78" fmla="*/ 25 w 25"/>
                  <a:gd name="T79" fmla="*/ 9 h 16"/>
                  <a:gd name="T80" fmla="*/ 25 w 25"/>
                  <a:gd name="T81" fmla="*/ 9 h 16"/>
                  <a:gd name="T82" fmla="*/ 25 w 25"/>
                  <a:gd name="T83" fmla="*/ 9 h 16"/>
                  <a:gd name="T84" fmla="*/ 10 w 25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6">
                    <a:moveTo>
                      <a:pt x="10" y="16"/>
                    </a:moveTo>
                    <a:cubicBezTo>
                      <a:pt x="6" y="13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2"/>
                      <a:pt x="21" y="4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9" y="12"/>
                      <a:pt x="16" y="13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53"/>
              <p:cNvSpPr/>
              <p:nvPr/>
            </p:nvSpPr>
            <p:spPr bwMode="auto">
              <a:xfrm>
                <a:off x="3431" y="2814"/>
                <a:ext cx="94" cy="60"/>
              </a:xfrm>
              <a:custGeom>
                <a:avLst/>
                <a:gdLst>
                  <a:gd name="T0" fmla="*/ 0 w 25"/>
                  <a:gd name="T1" fmla="*/ 10 h 16"/>
                  <a:gd name="T2" fmla="*/ 0 w 25"/>
                  <a:gd name="T3" fmla="*/ 10 h 16"/>
                  <a:gd name="T4" fmla="*/ 0 w 25"/>
                  <a:gd name="T5" fmla="*/ 9 h 16"/>
                  <a:gd name="T6" fmla="*/ 0 w 25"/>
                  <a:gd name="T7" fmla="*/ 9 h 16"/>
                  <a:gd name="T8" fmla="*/ 0 w 25"/>
                  <a:gd name="T9" fmla="*/ 9 h 16"/>
                  <a:gd name="T10" fmla="*/ 0 w 25"/>
                  <a:gd name="T11" fmla="*/ 9 h 16"/>
                  <a:gd name="T12" fmla="*/ 0 w 25"/>
                  <a:gd name="T13" fmla="*/ 9 h 16"/>
                  <a:gd name="T14" fmla="*/ 0 w 25"/>
                  <a:gd name="T15" fmla="*/ 9 h 16"/>
                  <a:gd name="T16" fmla="*/ 0 w 25"/>
                  <a:gd name="T17" fmla="*/ 9 h 16"/>
                  <a:gd name="T18" fmla="*/ 0 w 25"/>
                  <a:gd name="T19" fmla="*/ 9 h 16"/>
                  <a:gd name="T20" fmla="*/ 0 w 25"/>
                  <a:gd name="T21" fmla="*/ 8 h 16"/>
                  <a:gd name="T22" fmla="*/ 0 w 25"/>
                  <a:gd name="T23" fmla="*/ 8 h 16"/>
                  <a:gd name="T24" fmla="*/ 0 w 25"/>
                  <a:gd name="T25" fmla="*/ 8 h 16"/>
                  <a:gd name="T26" fmla="*/ 0 w 25"/>
                  <a:gd name="T27" fmla="*/ 8 h 16"/>
                  <a:gd name="T28" fmla="*/ 0 w 25"/>
                  <a:gd name="T29" fmla="*/ 8 h 16"/>
                  <a:gd name="T30" fmla="*/ 0 w 25"/>
                  <a:gd name="T31" fmla="*/ 8 h 16"/>
                  <a:gd name="T32" fmla="*/ 0 w 25"/>
                  <a:gd name="T33" fmla="*/ 8 h 16"/>
                  <a:gd name="T34" fmla="*/ 0 w 25"/>
                  <a:gd name="T35" fmla="*/ 7 h 16"/>
                  <a:gd name="T36" fmla="*/ 0 w 25"/>
                  <a:gd name="T37" fmla="*/ 7 h 16"/>
                  <a:gd name="T38" fmla="*/ 0 w 25"/>
                  <a:gd name="T39" fmla="*/ 7 h 16"/>
                  <a:gd name="T40" fmla="*/ 0 w 25"/>
                  <a:gd name="T41" fmla="*/ 7 h 16"/>
                  <a:gd name="T42" fmla="*/ 25 w 25"/>
                  <a:gd name="T43" fmla="*/ 7 h 16"/>
                  <a:gd name="T44" fmla="*/ 25 w 25"/>
                  <a:gd name="T45" fmla="*/ 7 h 16"/>
                  <a:gd name="T46" fmla="*/ 25 w 25"/>
                  <a:gd name="T47" fmla="*/ 7 h 16"/>
                  <a:gd name="T48" fmla="*/ 25 w 25"/>
                  <a:gd name="T49" fmla="*/ 7 h 16"/>
                  <a:gd name="T50" fmla="*/ 25 w 25"/>
                  <a:gd name="T51" fmla="*/ 7 h 16"/>
                  <a:gd name="T52" fmla="*/ 25 w 25"/>
                  <a:gd name="T53" fmla="*/ 7 h 16"/>
                  <a:gd name="T54" fmla="*/ 25 w 25"/>
                  <a:gd name="T55" fmla="*/ 7 h 16"/>
                  <a:gd name="T56" fmla="*/ 25 w 25"/>
                  <a:gd name="T57" fmla="*/ 8 h 16"/>
                  <a:gd name="T58" fmla="*/ 25 w 25"/>
                  <a:gd name="T59" fmla="*/ 8 h 16"/>
                  <a:gd name="T60" fmla="*/ 25 w 25"/>
                  <a:gd name="T61" fmla="*/ 8 h 16"/>
                  <a:gd name="T62" fmla="*/ 25 w 25"/>
                  <a:gd name="T63" fmla="*/ 8 h 16"/>
                  <a:gd name="T64" fmla="*/ 25 w 25"/>
                  <a:gd name="T65" fmla="*/ 8 h 16"/>
                  <a:gd name="T66" fmla="*/ 25 w 25"/>
                  <a:gd name="T67" fmla="*/ 8 h 16"/>
                  <a:gd name="T68" fmla="*/ 25 w 25"/>
                  <a:gd name="T69" fmla="*/ 8 h 16"/>
                  <a:gd name="T70" fmla="*/ 25 w 25"/>
                  <a:gd name="T71" fmla="*/ 9 h 16"/>
                  <a:gd name="T72" fmla="*/ 25 w 25"/>
                  <a:gd name="T73" fmla="*/ 9 h 16"/>
                  <a:gd name="T74" fmla="*/ 25 w 25"/>
                  <a:gd name="T75" fmla="*/ 9 h 16"/>
                  <a:gd name="T76" fmla="*/ 25 w 25"/>
                  <a:gd name="T77" fmla="*/ 9 h 16"/>
                  <a:gd name="T78" fmla="*/ 25 w 25"/>
                  <a:gd name="T79" fmla="*/ 9 h 16"/>
                  <a:gd name="T80" fmla="*/ 25 w 25"/>
                  <a:gd name="T81" fmla="*/ 9 h 16"/>
                  <a:gd name="T82" fmla="*/ 25 w 25"/>
                  <a:gd name="T83" fmla="*/ 9 h 16"/>
                  <a:gd name="T84" fmla="*/ 10 w 25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6">
                    <a:moveTo>
                      <a:pt x="10" y="16"/>
                    </a:move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1" y="4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9" y="12"/>
                      <a:pt x="16" y="14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54"/>
              <p:cNvSpPr/>
              <p:nvPr/>
            </p:nvSpPr>
            <p:spPr bwMode="auto">
              <a:xfrm>
                <a:off x="3363" y="2847"/>
                <a:ext cx="91" cy="61"/>
              </a:xfrm>
              <a:custGeom>
                <a:avLst/>
                <a:gdLst>
                  <a:gd name="T0" fmla="*/ 0 w 24"/>
                  <a:gd name="T1" fmla="*/ 10 h 16"/>
                  <a:gd name="T2" fmla="*/ 0 w 24"/>
                  <a:gd name="T3" fmla="*/ 10 h 16"/>
                  <a:gd name="T4" fmla="*/ 0 w 24"/>
                  <a:gd name="T5" fmla="*/ 9 h 16"/>
                  <a:gd name="T6" fmla="*/ 0 w 24"/>
                  <a:gd name="T7" fmla="*/ 9 h 16"/>
                  <a:gd name="T8" fmla="*/ 0 w 24"/>
                  <a:gd name="T9" fmla="*/ 9 h 16"/>
                  <a:gd name="T10" fmla="*/ 0 w 24"/>
                  <a:gd name="T11" fmla="*/ 9 h 16"/>
                  <a:gd name="T12" fmla="*/ 0 w 24"/>
                  <a:gd name="T13" fmla="*/ 9 h 16"/>
                  <a:gd name="T14" fmla="*/ 0 w 24"/>
                  <a:gd name="T15" fmla="*/ 9 h 16"/>
                  <a:gd name="T16" fmla="*/ 0 w 24"/>
                  <a:gd name="T17" fmla="*/ 9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8 h 16"/>
                  <a:gd name="T24" fmla="*/ 0 w 24"/>
                  <a:gd name="T25" fmla="*/ 8 h 16"/>
                  <a:gd name="T26" fmla="*/ 0 w 24"/>
                  <a:gd name="T27" fmla="*/ 8 h 16"/>
                  <a:gd name="T28" fmla="*/ 0 w 24"/>
                  <a:gd name="T29" fmla="*/ 8 h 16"/>
                  <a:gd name="T30" fmla="*/ 0 w 24"/>
                  <a:gd name="T31" fmla="*/ 8 h 16"/>
                  <a:gd name="T32" fmla="*/ 0 w 24"/>
                  <a:gd name="T33" fmla="*/ 8 h 16"/>
                  <a:gd name="T34" fmla="*/ 0 w 24"/>
                  <a:gd name="T35" fmla="*/ 7 h 16"/>
                  <a:gd name="T36" fmla="*/ 0 w 24"/>
                  <a:gd name="T37" fmla="*/ 7 h 16"/>
                  <a:gd name="T38" fmla="*/ 0 w 24"/>
                  <a:gd name="T39" fmla="*/ 7 h 16"/>
                  <a:gd name="T40" fmla="*/ 0 w 24"/>
                  <a:gd name="T41" fmla="*/ 7 h 16"/>
                  <a:gd name="T42" fmla="*/ 24 w 24"/>
                  <a:gd name="T43" fmla="*/ 7 h 16"/>
                  <a:gd name="T44" fmla="*/ 24 w 24"/>
                  <a:gd name="T45" fmla="*/ 7 h 16"/>
                  <a:gd name="T46" fmla="*/ 24 w 24"/>
                  <a:gd name="T47" fmla="*/ 7 h 16"/>
                  <a:gd name="T48" fmla="*/ 24 w 24"/>
                  <a:gd name="T49" fmla="*/ 7 h 16"/>
                  <a:gd name="T50" fmla="*/ 24 w 24"/>
                  <a:gd name="T51" fmla="*/ 7 h 16"/>
                  <a:gd name="T52" fmla="*/ 24 w 24"/>
                  <a:gd name="T53" fmla="*/ 7 h 16"/>
                  <a:gd name="T54" fmla="*/ 24 w 24"/>
                  <a:gd name="T55" fmla="*/ 7 h 16"/>
                  <a:gd name="T56" fmla="*/ 24 w 24"/>
                  <a:gd name="T57" fmla="*/ 8 h 16"/>
                  <a:gd name="T58" fmla="*/ 24 w 24"/>
                  <a:gd name="T59" fmla="*/ 8 h 16"/>
                  <a:gd name="T60" fmla="*/ 24 w 24"/>
                  <a:gd name="T61" fmla="*/ 8 h 16"/>
                  <a:gd name="T62" fmla="*/ 24 w 24"/>
                  <a:gd name="T63" fmla="*/ 8 h 16"/>
                  <a:gd name="T64" fmla="*/ 24 w 24"/>
                  <a:gd name="T65" fmla="*/ 8 h 16"/>
                  <a:gd name="T66" fmla="*/ 24 w 24"/>
                  <a:gd name="T67" fmla="*/ 8 h 16"/>
                  <a:gd name="T68" fmla="*/ 24 w 24"/>
                  <a:gd name="T69" fmla="*/ 8 h 16"/>
                  <a:gd name="T70" fmla="*/ 24 w 24"/>
                  <a:gd name="T71" fmla="*/ 8 h 16"/>
                  <a:gd name="T72" fmla="*/ 24 w 24"/>
                  <a:gd name="T73" fmla="*/ 9 h 16"/>
                  <a:gd name="T74" fmla="*/ 24 w 24"/>
                  <a:gd name="T75" fmla="*/ 9 h 16"/>
                  <a:gd name="T76" fmla="*/ 24 w 24"/>
                  <a:gd name="T77" fmla="*/ 9 h 16"/>
                  <a:gd name="T78" fmla="*/ 24 w 24"/>
                  <a:gd name="T79" fmla="*/ 9 h 16"/>
                  <a:gd name="T80" fmla="*/ 24 w 24"/>
                  <a:gd name="T81" fmla="*/ 9 h 16"/>
                  <a:gd name="T82" fmla="*/ 24 w 24"/>
                  <a:gd name="T83" fmla="*/ 9 h 16"/>
                  <a:gd name="T84" fmla="*/ 10 w 24"/>
                  <a:gd name="T8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10" y="16"/>
                    </a:moveTo>
                    <a:cubicBezTo>
                      <a:pt x="5" y="14"/>
                      <a:pt x="3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4"/>
                      <a:pt x="8" y="3"/>
                      <a:pt x="14" y="0"/>
                    </a:cubicBezTo>
                    <a:cubicBezTo>
                      <a:pt x="18" y="3"/>
                      <a:pt x="20" y="4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9" y="12"/>
                      <a:pt x="16" y="14"/>
                      <a:pt x="10" y="16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55"/>
              <p:cNvSpPr/>
              <p:nvPr/>
            </p:nvSpPr>
            <p:spPr bwMode="auto">
              <a:xfrm>
                <a:off x="3201" y="2968"/>
                <a:ext cx="136" cy="83"/>
              </a:xfrm>
              <a:custGeom>
                <a:avLst/>
                <a:gdLst>
                  <a:gd name="T0" fmla="*/ 0 w 36"/>
                  <a:gd name="T1" fmla="*/ 11 h 22"/>
                  <a:gd name="T2" fmla="*/ 24 w 36"/>
                  <a:gd name="T3" fmla="*/ 0 h 22"/>
                  <a:gd name="T4" fmla="*/ 36 w 36"/>
                  <a:gd name="T5" fmla="*/ 8 h 22"/>
                  <a:gd name="T6" fmla="*/ 36 w 36"/>
                  <a:gd name="T7" fmla="*/ 8 h 22"/>
                  <a:gd name="T8" fmla="*/ 36 w 36"/>
                  <a:gd name="T9" fmla="*/ 8 h 22"/>
                  <a:gd name="T10" fmla="*/ 36 w 36"/>
                  <a:gd name="T11" fmla="*/ 10 h 22"/>
                  <a:gd name="T12" fmla="*/ 13 w 36"/>
                  <a:gd name="T13" fmla="*/ 22 h 22"/>
                  <a:gd name="T14" fmla="*/ 0 w 36"/>
                  <a:gd name="T15" fmla="*/ 14 h 22"/>
                  <a:gd name="T16" fmla="*/ 0 w 36"/>
                  <a:gd name="T1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0" y="11"/>
                    </a:moveTo>
                    <a:cubicBezTo>
                      <a:pt x="10" y="7"/>
                      <a:pt x="15" y="4"/>
                      <a:pt x="24" y="0"/>
                    </a:cubicBezTo>
                    <a:cubicBezTo>
                      <a:pt x="29" y="3"/>
                      <a:pt x="31" y="4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10"/>
                      <a:pt x="36" y="10"/>
                    </a:cubicBezTo>
                    <a:cubicBezTo>
                      <a:pt x="27" y="15"/>
                      <a:pt x="22" y="17"/>
                      <a:pt x="13" y="22"/>
                    </a:cubicBezTo>
                    <a:cubicBezTo>
                      <a:pt x="7" y="18"/>
                      <a:pt x="5" y="17"/>
                      <a:pt x="0" y="14"/>
                    </a:cubicBezTo>
                    <a:cubicBezTo>
                      <a:pt x="0" y="14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56"/>
              <p:cNvSpPr/>
              <p:nvPr/>
            </p:nvSpPr>
            <p:spPr bwMode="auto">
              <a:xfrm>
                <a:off x="2991" y="2825"/>
                <a:ext cx="124" cy="83"/>
              </a:xfrm>
              <a:custGeom>
                <a:avLst/>
                <a:gdLst>
                  <a:gd name="T0" fmla="*/ 0 w 33"/>
                  <a:gd name="T1" fmla="*/ 13 h 22"/>
                  <a:gd name="T2" fmla="*/ 0 w 33"/>
                  <a:gd name="T3" fmla="*/ 10 h 22"/>
                  <a:gd name="T4" fmla="*/ 20 w 33"/>
                  <a:gd name="T5" fmla="*/ 0 h 22"/>
                  <a:gd name="T6" fmla="*/ 33 w 33"/>
                  <a:gd name="T7" fmla="*/ 10 h 22"/>
                  <a:gd name="T8" fmla="*/ 33 w 33"/>
                  <a:gd name="T9" fmla="*/ 10 h 22"/>
                  <a:gd name="T10" fmla="*/ 33 w 33"/>
                  <a:gd name="T11" fmla="*/ 10 h 22"/>
                  <a:gd name="T12" fmla="*/ 33 w 33"/>
                  <a:gd name="T13" fmla="*/ 10 h 22"/>
                  <a:gd name="T14" fmla="*/ 33 w 33"/>
                  <a:gd name="T15" fmla="*/ 10 h 22"/>
                  <a:gd name="T16" fmla="*/ 33 w 33"/>
                  <a:gd name="T17" fmla="*/ 10 h 22"/>
                  <a:gd name="T18" fmla="*/ 33 w 33"/>
                  <a:gd name="T19" fmla="*/ 10 h 22"/>
                  <a:gd name="T20" fmla="*/ 33 w 33"/>
                  <a:gd name="T21" fmla="*/ 12 h 22"/>
                  <a:gd name="T22" fmla="*/ 13 w 33"/>
                  <a:gd name="T23" fmla="*/ 22 h 22"/>
                  <a:gd name="T24" fmla="*/ 0 w 33"/>
                  <a:gd name="T25" fmla="*/ 13 h 22"/>
                  <a:gd name="T26" fmla="*/ 0 w 33"/>
                  <a:gd name="T27" fmla="*/ 13 h 22"/>
                  <a:gd name="T28" fmla="*/ 0 w 33"/>
                  <a:gd name="T2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22">
                    <a:moveTo>
                      <a:pt x="0" y="13"/>
                    </a:moveTo>
                    <a:cubicBezTo>
                      <a:pt x="0" y="13"/>
                      <a:pt x="0" y="10"/>
                      <a:pt x="0" y="10"/>
                    </a:cubicBezTo>
                    <a:cubicBezTo>
                      <a:pt x="8" y="6"/>
                      <a:pt x="12" y="4"/>
                      <a:pt x="20" y="0"/>
                    </a:cubicBezTo>
                    <a:cubicBezTo>
                      <a:pt x="26" y="4"/>
                      <a:pt x="29" y="6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2"/>
                      <a:pt x="33" y="12"/>
                    </a:cubicBezTo>
                    <a:cubicBezTo>
                      <a:pt x="25" y="16"/>
                      <a:pt x="21" y="18"/>
                      <a:pt x="13" y="22"/>
                    </a:cubicBezTo>
                    <a:cubicBezTo>
                      <a:pt x="8" y="19"/>
                      <a:pt x="6" y="17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57"/>
              <p:cNvSpPr/>
              <p:nvPr/>
            </p:nvSpPr>
            <p:spPr bwMode="auto">
              <a:xfrm>
                <a:off x="3687" y="2576"/>
                <a:ext cx="90" cy="64"/>
              </a:xfrm>
              <a:custGeom>
                <a:avLst/>
                <a:gdLst>
                  <a:gd name="T0" fmla="*/ 24 w 24"/>
                  <a:gd name="T1" fmla="*/ 10 h 17"/>
                  <a:gd name="T2" fmla="*/ 10 w 24"/>
                  <a:gd name="T3" fmla="*/ 17 h 17"/>
                  <a:gd name="T4" fmla="*/ 0 w 24"/>
                  <a:gd name="T5" fmla="*/ 10 h 17"/>
                  <a:gd name="T6" fmla="*/ 0 w 24"/>
                  <a:gd name="T7" fmla="*/ 7 h 17"/>
                  <a:gd name="T8" fmla="*/ 14 w 24"/>
                  <a:gd name="T9" fmla="*/ 0 h 17"/>
                  <a:gd name="T10" fmla="*/ 24 w 24"/>
                  <a:gd name="T11" fmla="*/ 7 h 17"/>
                  <a:gd name="T12" fmla="*/ 24 w 24"/>
                  <a:gd name="T13" fmla="*/ 7 h 17"/>
                  <a:gd name="T14" fmla="*/ 24 w 24"/>
                  <a:gd name="T15" fmla="*/ 7 h 17"/>
                  <a:gd name="T16" fmla="*/ 24 w 24"/>
                  <a:gd name="T17" fmla="*/ 7 h 17"/>
                  <a:gd name="T18" fmla="*/ 24 w 24"/>
                  <a:gd name="T19" fmla="*/ 7 h 17"/>
                  <a:gd name="T20" fmla="*/ 24 w 24"/>
                  <a:gd name="T21" fmla="*/ 7 h 17"/>
                  <a:gd name="T22" fmla="*/ 24 w 24"/>
                  <a:gd name="T23" fmla="*/ 8 h 17"/>
                  <a:gd name="T24" fmla="*/ 24 w 24"/>
                  <a:gd name="T25" fmla="*/ 8 h 17"/>
                  <a:gd name="T26" fmla="*/ 24 w 24"/>
                  <a:gd name="T27" fmla="*/ 8 h 17"/>
                  <a:gd name="T28" fmla="*/ 24 w 24"/>
                  <a:gd name="T2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17">
                    <a:moveTo>
                      <a:pt x="24" y="10"/>
                    </a:moveTo>
                    <a:cubicBezTo>
                      <a:pt x="19" y="13"/>
                      <a:pt x="16" y="14"/>
                      <a:pt x="10" y="17"/>
                    </a:cubicBezTo>
                    <a:cubicBezTo>
                      <a:pt x="6" y="14"/>
                      <a:pt x="4" y="13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5" y="4"/>
                      <a:pt x="8" y="3"/>
                      <a:pt x="14" y="0"/>
                    </a:cubicBezTo>
                    <a:cubicBezTo>
                      <a:pt x="18" y="3"/>
                      <a:pt x="21" y="5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10"/>
                      <a:pt x="24" y="1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58"/>
              <p:cNvSpPr/>
              <p:nvPr/>
            </p:nvSpPr>
            <p:spPr bwMode="auto">
              <a:xfrm>
                <a:off x="3702" y="2610"/>
                <a:ext cx="124" cy="79"/>
              </a:xfrm>
              <a:custGeom>
                <a:avLst/>
                <a:gdLst>
                  <a:gd name="T0" fmla="*/ 33 w 33"/>
                  <a:gd name="T1" fmla="*/ 10 h 21"/>
                  <a:gd name="T2" fmla="*/ 9 w 33"/>
                  <a:gd name="T3" fmla="*/ 21 h 21"/>
                  <a:gd name="T4" fmla="*/ 0 w 33"/>
                  <a:gd name="T5" fmla="*/ 15 h 21"/>
                  <a:gd name="T6" fmla="*/ 0 w 33"/>
                  <a:gd name="T7" fmla="*/ 14 h 21"/>
                  <a:gd name="T8" fmla="*/ 0 w 33"/>
                  <a:gd name="T9" fmla="*/ 12 h 21"/>
                  <a:gd name="T10" fmla="*/ 0 w 33"/>
                  <a:gd name="T11" fmla="*/ 12 h 21"/>
                  <a:gd name="T12" fmla="*/ 0 w 33"/>
                  <a:gd name="T13" fmla="*/ 12 h 21"/>
                  <a:gd name="T14" fmla="*/ 23 w 33"/>
                  <a:gd name="T15" fmla="*/ 0 h 21"/>
                  <a:gd name="T16" fmla="*/ 33 w 33"/>
                  <a:gd name="T17" fmla="*/ 7 h 21"/>
                  <a:gd name="T18" fmla="*/ 32 w 33"/>
                  <a:gd name="T19" fmla="*/ 7 h 21"/>
                  <a:gd name="T20" fmla="*/ 33 w 33"/>
                  <a:gd name="T21" fmla="*/ 7 h 21"/>
                  <a:gd name="T22" fmla="*/ 32 w 33"/>
                  <a:gd name="T23" fmla="*/ 7 h 21"/>
                  <a:gd name="T24" fmla="*/ 33 w 33"/>
                  <a:gd name="T2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1">
                    <a:moveTo>
                      <a:pt x="33" y="10"/>
                    </a:moveTo>
                    <a:cubicBezTo>
                      <a:pt x="23" y="14"/>
                      <a:pt x="18" y="16"/>
                      <a:pt x="9" y="21"/>
                    </a:cubicBezTo>
                    <a:cubicBezTo>
                      <a:pt x="6" y="18"/>
                      <a:pt x="4" y="17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7"/>
                      <a:pt x="14" y="5"/>
                      <a:pt x="23" y="0"/>
                    </a:cubicBezTo>
                    <a:cubicBezTo>
                      <a:pt x="27" y="3"/>
                      <a:pt x="29" y="4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3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9"/>
                      <a:pt x="33" y="1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59"/>
              <p:cNvSpPr/>
              <p:nvPr/>
            </p:nvSpPr>
            <p:spPr bwMode="auto">
              <a:xfrm>
                <a:off x="3104" y="2900"/>
                <a:ext cx="124" cy="79"/>
              </a:xfrm>
              <a:custGeom>
                <a:avLst/>
                <a:gdLst>
                  <a:gd name="T0" fmla="*/ 0 w 33"/>
                  <a:gd name="T1" fmla="*/ 11 h 21"/>
                  <a:gd name="T2" fmla="*/ 0 w 33"/>
                  <a:gd name="T3" fmla="*/ 11 h 21"/>
                  <a:gd name="T4" fmla="*/ 23 w 33"/>
                  <a:gd name="T5" fmla="*/ 0 h 21"/>
                  <a:gd name="T6" fmla="*/ 33 w 33"/>
                  <a:gd name="T7" fmla="*/ 7 h 21"/>
                  <a:gd name="T8" fmla="*/ 33 w 33"/>
                  <a:gd name="T9" fmla="*/ 7 h 21"/>
                  <a:gd name="T10" fmla="*/ 33 w 33"/>
                  <a:gd name="T11" fmla="*/ 9 h 21"/>
                  <a:gd name="T12" fmla="*/ 33 w 33"/>
                  <a:gd name="T13" fmla="*/ 9 h 21"/>
                  <a:gd name="T14" fmla="*/ 33 w 33"/>
                  <a:gd name="T15" fmla="*/ 9 h 21"/>
                  <a:gd name="T16" fmla="*/ 33 w 33"/>
                  <a:gd name="T17" fmla="*/ 9 h 21"/>
                  <a:gd name="T18" fmla="*/ 9 w 33"/>
                  <a:gd name="T19" fmla="*/ 21 h 21"/>
                  <a:gd name="T20" fmla="*/ 0 w 33"/>
                  <a:gd name="T21" fmla="*/ 14 h 21"/>
                  <a:gd name="T22" fmla="*/ 0 w 33"/>
                  <a:gd name="T23" fmla="*/ 12 h 21"/>
                  <a:gd name="T24" fmla="*/ 0 w 33"/>
                  <a:gd name="T2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21"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9" y="7"/>
                      <a:pt x="14" y="5"/>
                      <a:pt x="23" y="0"/>
                    </a:cubicBezTo>
                    <a:cubicBezTo>
                      <a:pt x="27" y="3"/>
                      <a:pt x="29" y="4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24" y="14"/>
                      <a:pt x="19" y="16"/>
                      <a:pt x="9" y="21"/>
                    </a:cubicBezTo>
                    <a:cubicBezTo>
                      <a:pt x="5" y="18"/>
                      <a:pt x="4" y="17"/>
                      <a:pt x="0" y="14"/>
                    </a:cubicBezTo>
                    <a:cubicBezTo>
                      <a:pt x="0" y="14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60"/>
              <p:cNvSpPr/>
              <p:nvPr/>
            </p:nvSpPr>
            <p:spPr bwMode="auto">
              <a:xfrm>
                <a:off x="3149" y="2915"/>
                <a:ext cx="165" cy="98"/>
              </a:xfrm>
              <a:custGeom>
                <a:avLst/>
                <a:gdLst>
                  <a:gd name="T0" fmla="*/ 1 w 44"/>
                  <a:gd name="T1" fmla="*/ 18 h 26"/>
                  <a:gd name="T2" fmla="*/ 0 w 44"/>
                  <a:gd name="T3" fmla="*/ 18 h 26"/>
                  <a:gd name="T4" fmla="*/ 1 w 44"/>
                  <a:gd name="T5" fmla="*/ 18 h 26"/>
                  <a:gd name="T6" fmla="*/ 0 w 44"/>
                  <a:gd name="T7" fmla="*/ 18 h 26"/>
                  <a:gd name="T8" fmla="*/ 1 w 44"/>
                  <a:gd name="T9" fmla="*/ 18 h 26"/>
                  <a:gd name="T10" fmla="*/ 0 w 44"/>
                  <a:gd name="T11" fmla="*/ 18 h 26"/>
                  <a:gd name="T12" fmla="*/ 1 w 44"/>
                  <a:gd name="T13" fmla="*/ 18 h 26"/>
                  <a:gd name="T14" fmla="*/ 0 w 44"/>
                  <a:gd name="T15" fmla="*/ 17 h 26"/>
                  <a:gd name="T16" fmla="*/ 1 w 44"/>
                  <a:gd name="T17" fmla="*/ 17 h 26"/>
                  <a:gd name="T18" fmla="*/ 0 w 44"/>
                  <a:gd name="T19" fmla="*/ 17 h 26"/>
                  <a:gd name="T20" fmla="*/ 1 w 44"/>
                  <a:gd name="T21" fmla="*/ 17 h 26"/>
                  <a:gd name="T22" fmla="*/ 0 w 44"/>
                  <a:gd name="T23" fmla="*/ 17 h 26"/>
                  <a:gd name="T24" fmla="*/ 1 w 44"/>
                  <a:gd name="T25" fmla="*/ 17 h 26"/>
                  <a:gd name="T26" fmla="*/ 0 w 44"/>
                  <a:gd name="T27" fmla="*/ 17 h 26"/>
                  <a:gd name="T28" fmla="*/ 1 w 44"/>
                  <a:gd name="T29" fmla="*/ 16 h 26"/>
                  <a:gd name="T30" fmla="*/ 0 w 44"/>
                  <a:gd name="T31" fmla="*/ 16 h 26"/>
                  <a:gd name="T32" fmla="*/ 1 w 44"/>
                  <a:gd name="T33" fmla="*/ 16 h 26"/>
                  <a:gd name="T34" fmla="*/ 44 w 44"/>
                  <a:gd name="T35" fmla="*/ 7 h 26"/>
                  <a:gd name="T36" fmla="*/ 44 w 44"/>
                  <a:gd name="T37" fmla="*/ 7 h 26"/>
                  <a:gd name="T38" fmla="*/ 44 w 44"/>
                  <a:gd name="T39" fmla="*/ 7 h 26"/>
                  <a:gd name="T40" fmla="*/ 44 w 44"/>
                  <a:gd name="T41" fmla="*/ 7 h 26"/>
                  <a:gd name="T42" fmla="*/ 44 w 44"/>
                  <a:gd name="T43" fmla="*/ 7 h 26"/>
                  <a:gd name="T44" fmla="*/ 44 w 44"/>
                  <a:gd name="T45" fmla="*/ 8 h 26"/>
                  <a:gd name="T46" fmla="*/ 44 w 44"/>
                  <a:gd name="T47" fmla="*/ 8 h 26"/>
                  <a:gd name="T48" fmla="*/ 44 w 44"/>
                  <a:gd name="T49" fmla="*/ 8 h 26"/>
                  <a:gd name="T50" fmla="*/ 44 w 44"/>
                  <a:gd name="T51" fmla="*/ 8 h 26"/>
                  <a:gd name="T52" fmla="*/ 44 w 44"/>
                  <a:gd name="T53" fmla="*/ 8 h 26"/>
                  <a:gd name="T54" fmla="*/ 44 w 44"/>
                  <a:gd name="T55" fmla="*/ 8 h 26"/>
                  <a:gd name="T56" fmla="*/ 44 w 44"/>
                  <a:gd name="T57" fmla="*/ 8 h 26"/>
                  <a:gd name="T58" fmla="*/ 44 w 44"/>
                  <a:gd name="T59" fmla="*/ 8 h 26"/>
                  <a:gd name="T60" fmla="*/ 44 w 44"/>
                  <a:gd name="T61" fmla="*/ 9 h 26"/>
                  <a:gd name="T62" fmla="*/ 44 w 44"/>
                  <a:gd name="T63" fmla="*/ 9 h 26"/>
                  <a:gd name="T64" fmla="*/ 44 w 44"/>
                  <a:gd name="T65" fmla="*/ 9 h 26"/>
                  <a:gd name="T66" fmla="*/ 44 w 44"/>
                  <a:gd name="T67" fmla="*/ 9 h 26"/>
                  <a:gd name="T68" fmla="*/ 44 w 44"/>
                  <a:gd name="T69" fmla="*/ 9 h 26"/>
                  <a:gd name="T70" fmla="*/ 44 w 44"/>
                  <a:gd name="T71" fmla="*/ 9 h 26"/>
                  <a:gd name="T72" fmla="*/ 44 w 44"/>
                  <a:gd name="T73" fmla="*/ 9 h 26"/>
                  <a:gd name="T74" fmla="*/ 44 w 44"/>
                  <a:gd name="T75" fmla="*/ 10 h 26"/>
                  <a:gd name="T76" fmla="*/ 11 w 44"/>
                  <a:gd name="T77" fmla="*/ 26 h 26"/>
                  <a:gd name="T78" fmla="*/ 0 w 44"/>
                  <a:gd name="T79" fmla="*/ 19 h 26"/>
                  <a:gd name="T80" fmla="*/ 1 w 44"/>
                  <a:gd name="T81" fmla="*/ 19 h 26"/>
                  <a:gd name="T82" fmla="*/ 0 w 44"/>
                  <a:gd name="T83" fmla="*/ 19 h 26"/>
                  <a:gd name="T84" fmla="*/ 1 w 44"/>
                  <a:gd name="T8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" h="26">
                    <a:moveTo>
                      <a:pt x="1" y="18"/>
                    </a:move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14" y="10"/>
                      <a:pt x="20" y="6"/>
                      <a:pt x="33" y="0"/>
                    </a:cubicBezTo>
                    <a:cubicBezTo>
                      <a:pt x="37" y="3"/>
                      <a:pt x="39" y="4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31" y="16"/>
                      <a:pt x="24" y="19"/>
                      <a:pt x="11" y="26"/>
                    </a:cubicBezTo>
                    <a:cubicBezTo>
                      <a:pt x="6" y="23"/>
                      <a:pt x="4" y="21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0" y="19"/>
                    </a:cubicBezTo>
                    <a:cubicBezTo>
                      <a:pt x="1" y="19"/>
                      <a:pt x="1" y="19"/>
                      <a:pt x="1" y="18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61"/>
              <p:cNvSpPr/>
              <p:nvPr/>
            </p:nvSpPr>
            <p:spPr bwMode="auto">
              <a:xfrm>
                <a:off x="3713" y="2644"/>
                <a:ext cx="158" cy="94"/>
              </a:xfrm>
              <a:custGeom>
                <a:avLst/>
                <a:gdLst>
                  <a:gd name="T0" fmla="*/ 42 w 42"/>
                  <a:gd name="T1" fmla="*/ 9 h 25"/>
                  <a:gd name="T2" fmla="*/ 10 w 42"/>
                  <a:gd name="T3" fmla="*/ 25 h 25"/>
                  <a:gd name="T4" fmla="*/ 0 w 42"/>
                  <a:gd name="T5" fmla="*/ 19 h 25"/>
                  <a:gd name="T6" fmla="*/ 0 w 42"/>
                  <a:gd name="T7" fmla="*/ 18 h 25"/>
                  <a:gd name="T8" fmla="*/ 0 w 42"/>
                  <a:gd name="T9" fmla="*/ 18 h 25"/>
                  <a:gd name="T10" fmla="*/ 0 w 42"/>
                  <a:gd name="T11" fmla="*/ 18 h 25"/>
                  <a:gd name="T12" fmla="*/ 0 w 42"/>
                  <a:gd name="T13" fmla="*/ 16 h 25"/>
                  <a:gd name="T14" fmla="*/ 0 w 42"/>
                  <a:gd name="T15" fmla="*/ 16 h 25"/>
                  <a:gd name="T16" fmla="*/ 33 w 42"/>
                  <a:gd name="T17" fmla="*/ 0 h 25"/>
                  <a:gd name="T18" fmla="*/ 42 w 42"/>
                  <a:gd name="T19" fmla="*/ 7 h 25"/>
                  <a:gd name="T20" fmla="*/ 42 w 42"/>
                  <a:gd name="T21" fmla="*/ 7 h 25"/>
                  <a:gd name="T22" fmla="*/ 42 w 42"/>
                  <a:gd name="T23" fmla="*/ 7 h 25"/>
                  <a:gd name="T24" fmla="*/ 42 w 42"/>
                  <a:gd name="T2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25">
                    <a:moveTo>
                      <a:pt x="42" y="9"/>
                    </a:moveTo>
                    <a:cubicBezTo>
                      <a:pt x="29" y="16"/>
                      <a:pt x="23" y="19"/>
                      <a:pt x="10" y="25"/>
                    </a:cubicBezTo>
                    <a:cubicBezTo>
                      <a:pt x="6" y="22"/>
                      <a:pt x="4" y="21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9" y="6"/>
                      <a:pt x="33" y="0"/>
                    </a:cubicBezTo>
                    <a:cubicBezTo>
                      <a:pt x="36" y="2"/>
                      <a:pt x="38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9"/>
                      <a:pt x="42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62"/>
              <p:cNvSpPr/>
              <p:nvPr/>
            </p:nvSpPr>
            <p:spPr bwMode="auto">
              <a:xfrm>
                <a:off x="3277" y="2832"/>
                <a:ext cx="90" cy="61"/>
              </a:xfrm>
              <a:custGeom>
                <a:avLst/>
                <a:gdLst>
                  <a:gd name="T0" fmla="*/ 0 w 24"/>
                  <a:gd name="T1" fmla="*/ 9 h 16"/>
                  <a:gd name="T2" fmla="*/ 0 w 24"/>
                  <a:gd name="T3" fmla="*/ 9 h 16"/>
                  <a:gd name="T4" fmla="*/ 0 w 24"/>
                  <a:gd name="T5" fmla="*/ 9 h 16"/>
                  <a:gd name="T6" fmla="*/ 0 w 24"/>
                  <a:gd name="T7" fmla="*/ 8 h 16"/>
                  <a:gd name="T8" fmla="*/ 0 w 24"/>
                  <a:gd name="T9" fmla="*/ 8 h 16"/>
                  <a:gd name="T10" fmla="*/ 0 w 24"/>
                  <a:gd name="T11" fmla="*/ 8 h 16"/>
                  <a:gd name="T12" fmla="*/ 0 w 24"/>
                  <a:gd name="T13" fmla="*/ 8 h 16"/>
                  <a:gd name="T14" fmla="*/ 0 w 24"/>
                  <a:gd name="T15" fmla="*/ 8 h 16"/>
                  <a:gd name="T16" fmla="*/ 0 w 24"/>
                  <a:gd name="T17" fmla="*/ 8 h 16"/>
                  <a:gd name="T18" fmla="*/ 0 w 24"/>
                  <a:gd name="T19" fmla="*/ 8 h 16"/>
                  <a:gd name="T20" fmla="*/ 0 w 24"/>
                  <a:gd name="T21" fmla="*/ 8 h 16"/>
                  <a:gd name="T22" fmla="*/ 0 w 24"/>
                  <a:gd name="T23" fmla="*/ 7 h 16"/>
                  <a:gd name="T24" fmla="*/ 0 w 24"/>
                  <a:gd name="T25" fmla="*/ 7 h 16"/>
                  <a:gd name="T26" fmla="*/ 0 w 24"/>
                  <a:gd name="T27" fmla="*/ 7 h 16"/>
                  <a:gd name="T28" fmla="*/ 15 w 24"/>
                  <a:gd name="T29" fmla="*/ 0 h 16"/>
                  <a:gd name="T30" fmla="*/ 24 w 24"/>
                  <a:gd name="T31" fmla="*/ 7 h 16"/>
                  <a:gd name="T32" fmla="*/ 24 w 24"/>
                  <a:gd name="T33" fmla="*/ 7 h 16"/>
                  <a:gd name="T34" fmla="*/ 24 w 24"/>
                  <a:gd name="T35" fmla="*/ 7 h 16"/>
                  <a:gd name="T36" fmla="*/ 24 w 24"/>
                  <a:gd name="T37" fmla="*/ 7 h 16"/>
                  <a:gd name="T38" fmla="*/ 24 w 24"/>
                  <a:gd name="T39" fmla="*/ 7 h 16"/>
                  <a:gd name="T40" fmla="*/ 24 w 24"/>
                  <a:gd name="T41" fmla="*/ 7 h 16"/>
                  <a:gd name="T42" fmla="*/ 24 w 24"/>
                  <a:gd name="T43" fmla="*/ 7 h 16"/>
                  <a:gd name="T44" fmla="*/ 24 w 24"/>
                  <a:gd name="T45" fmla="*/ 7 h 16"/>
                  <a:gd name="T46" fmla="*/ 24 w 24"/>
                  <a:gd name="T47" fmla="*/ 8 h 16"/>
                  <a:gd name="T48" fmla="*/ 24 w 24"/>
                  <a:gd name="T49" fmla="*/ 8 h 16"/>
                  <a:gd name="T50" fmla="*/ 24 w 24"/>
                  <a:gd name="T51" fmla="*/ 8 h 16"/>
                  <a:gd name="T52" fmla="*/ 24 w 24"/>
                  <a:gd name="T53" fmla="*/ 8 h 16"/>
                  <a:gd name="T54" fmla="*/ 24 w 24"/>
                  <a:gd name="T55" fmla="*/ 8 h 16"/>
                  <a:gd name="T56" fmla="*/ 24 w 24"/>
                  <a:gd name="T57" fmla="*/ 8 h 16"/>
                  <a:gd name="T58" fmla="*/ 24 w 24"/>
                  <a:gd name="T59" fmla="*/ 8 h 16"/>
                  <a:gd name="T60" fmla="*/ 24 w 24"/>
                  <a:gd name="T61" fmla="*/ 9 h 16"/>
                  <a:gd name="T62" fmla="*/ 24 w 24"/>
                  <a:gd name="T63" fmla="*/ 9 h 16"/>
                  <a:gd name="T64" fmla="*/ 24 w 24"/>
                  <a:gd name="T65" fmla="*/ 9 h 16"/>
                  <a:gd name="T66" fmla="*/ 24 w 24"/>
                  <a:gd name="T67" fmla="*/ 9 h 16"/>
                  <a:gd name="T68" fmla="*/ 24 w 24"/>
                  <a:gd name="T69" fmla="*/ 9 h 16"/>
                  <a:gd name="T70" fmla="*/ 24 w 24"/>
                  <a:gd name="T71" fmla="*/ 9 h 16"/>
                  <a:gd name="T72" fmla="*/ 0 w 24"/>
                  <a:gd name="T73" fmla="*/ 10 h 16"/>
                  <a:gd name="T74" fmla="*/ 0 w 24"/>
                  <a:gd name="T75" fmla="*/ 10 h 16"/>
                  <a:gd name="T76" fmla="*/ 0 w 24"/>
                  <a:gd name="T77" fmla="*/ 9 h 16"/>
                  <a:gd name="T78" fmla="*/ 0 w 24"/>
                  <a:gd name="T79" fmla="*/ 9 h 16"/>
                  <a:gd name="T80" fmla="*/ 0 w 24"/>
                  <a:gd name="T81" fmla="*/ 9 h 16"/>
                  <a:gd name="T82" fmla="*/ 0 w 24"/>
                  <a:gd name="T83" fmla="*/ 9 h 16"/>
                  <a:gd name="T84" fmla="*/ 0 w 24"/>
                  <a:gd name="T85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" h="16"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0" y="4"/>
                      <a:pt x="24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8" y="12"/>
                      <a:pt x="15" y="13"/>
                      <a:pt x="10" y="16"/>
                    </a:cubicBez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63"/>
              <p:cNvSpPr/>
              <p:nvPr/>
            </p:nvSpPr>
            <p:spPr bwMode="auto">
              <a:xfrm>
                <a:off x="3201" y="2866"/>
                <a:ext cx="95" cy="64"/>
              </a:xfrm>
              <a:custGeom>
                <a:avLst/>
                <a:gdLst>
                  <a:gd name="T0" fmla="*/ 0 w 25"/>
                  <a:gd name="T1" fmla="*/ 9 h 17"/>
                  <a:gd name="T2" fmla="*/ 0 w 25"/>
                  <a:gd name="T3" fmla="*/ 9 h 17"/>
                  <a:gd name="T4" fmla="*/ 0 w 25"/>
                  <a:gd name="T5" fmla="*/ 9 h 17"/>
                  <a:gd name="T6" fmla="*/ 0 w 25"/>
                  <a:gd name="T7" fmla="*/ 9 h 17"/>
                  <a:gd name="T8" fmla="*/ 0 w 25"/>
                  <a:gd name="T9" fmla="*/ 8 h 17"/>
                  <a:gd name="T10" fmla="*/ 0 w 25"/>
                  <a:gd name="T11" fmla="*/ 8 h 17"/>
                  <a:gd name="T12" fmla="*/ 0 w 25"/>
                  <a:gd name="T13" fmla="*/ 8 h 17"/>
                  <a:gd name="T14" fmla="*/ 0 w 25"/>
                  <a:gd name="T15" fmla="*/ 8 h 17"/>
                  <a:gd name="T16" fmla="*/ 0 w 25"/>
                  <a:gd name="T17" fmla="*/ 8 h 17"/>
                  <a:gd name="T18" fmla="*/ 0 w 25"/>
                  <a:gd name="T19" fmla="*/ 8 h 17"/>
                  <a:gd name="T20" fmla="*/ 0 w 25"/>
                  <a:gd name="T21" fmla="*/ 8 h 17"/>
                  <a:gd name="T22" fmla="*/ 0 w 25"/>
                  <a:gd name="T23" fmla="*/ 8 h 17"/>
                  <a:gd name="T24" fmla="*/ 25 w 25"/>
                  <a:gd name="T25" fmla="*/ 7 h 17"/>
                  <a:gd name="T26" fmla="*/ 25 w 25"/>
                  <a:gd name="T27" fmla="*/ 7 h 17"/>
                  <a:gd name="T28" fmla="*/ 25 w 25"/>
                  <a:gd name="T29" fmla="*/ 7 h 17"/>
                  <a:gd name="T30" fmla="*/ 25 w 25"/>
                  <a:gd name="T31" fmla="*/ 7 h 17"/>
                  <a:gd name="T32" fmla="*/ 25 w 25"/>
                  <a:gd name="T33" fmla="*/ 7 h 17"/>
                  <a:gd name="T34" fmla="*/ 25 w 25"/>
                  <a:gd name="T35" fmla="*/ 8 h 17"/>
                  <a:gd name="T36" fmla="*/ 25 w 25"/>
                  <a:gd name="T37" fmla="*/ 8 h 17"/>
                  <a:gd name="T38" fmla="*/ 25 w 25"/>
                  <a:gd name="T39" fmla="*/ 8 h 17"/>
                  <a:gd name="T40" fmla="*/ 25 w 25"/>
                  <a:gd name="T41" fmla="*/ 8 h 17"/>
                  <a:gd name="T42" fmla="*/ 25 w 25"/>
                  <a:gd name="T43" fmla="*/ 8 h 17"/>
                  <a:gd name="T44" fmla="*/ 25 w 25"/>
                  <a:gd name="T45" fmla="*/ 8 h 17"/>
                  <a:gd name="T46" fmla="*/ 25 w 25"/>
                  <a:gd name="T47" fmla="*/ 8 h 17"/>
                  <a:gd name="T48" fmla="*/ 25 w 25"/>
                  <a:gd name="T49" fmla="*/ 9 h 17"/>
                  <a:gd name="T50" fmla="*/ 25 w 25"/>
                  <a:gd name="T51" fmla="*/ 9 h 17"/>
                  <a:gd name="T52" fmla="*/ 25 w 25"/>
                  <a:gd name="T53" fmla="*/ 9 h 17"/>
                  <a:gd name="T54" fmla="*/ 25 w 25"/>
                  <a:gd name="T55" fmla="*/ 9 h 17"/>
                  <a:gd name="T56" fmla="*/ 25 w 25"/>
                  <a:gd name="T57" fmla="*/ 9 h 17"/>
                  <a:gd name="T58" fmla="*/ 25 w 25"/>
                  <a:gd name="T59" fmla="*/ 9 h 17"/>
                  <a:gd name="T60" fmla="*/ 25 w 25"/>
                  <a:gd name="T61" fmla="*/ 9 h 17"/>
                  <a:gd name="T62" fmla="*/ 25 w 25"/>
                  <a:gd name="T63" fmla="*/ 9 h 17"/>
                  <a:gd name="T64" fmla="*/ 25 w 25"/>
                  <a:gd name="T65" fmla="*/ 10 h 17"/>
                  <a:gd name="T66" fmla="*/ 0 w 25"/>
                  <a:gd name="T67" fmla="*/ 10 h 17"/>
                  <a:gd name="T68" fmla="*/ 0 w 25"/>
                  <a:gd name="T69" fmla="*/ 10 h 17"/>
                  <a:gd name="T70" fmla="*/ 0 w 25"/>
                  <a:gd name="T71" fmla="*/ 10 h 17"/>
                  <a:gd name="T72" fmla="*/ 0 w 25"/>
                  <a:gd name="T73" fmla="*/ 10 h 17"/>
                  <a:gd name="T74" fmla="*/ 0 w 25"/>
                  <a:gd name="T75" fmla="*/ 10 h 17"/>
                  <a:gd name="T76" fmla="*/ 0 w 25"/>
                  <a:gd name="T77" fmla="*/ 10 h 17"/>
                  <a:gd name="T78" fmla="*/ 0 w 25"/>
                  <a:gd name="T79" fmla="*/ 9 h 17"/>
                  <a:gd name="T80" fmla="*/ 0 w 25"/>
                  <a:gd name="T81" fmla="*/ 9 h 17"/>
                  <a:gd name="T82" fmla="*/ 0 w 25"/>
                  <a:gd name="T83" fmla="*/ 9 h 17"/>
                  <a:gd name="T84" fmla="*/ 0 w 25"/>
                  <a:gd name="T8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7"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6" y="5"/>
                      <a:pt x="9" y="3"/>
                      <a:pt x="15" y="0"/>
                    </a:cubicBezTo>
                    <a:cubicBezTo>
                      <a:pt x="19" y="3"/>
                      <a:pt x="21" y="4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19" y="12"/>
                      <a:pt x="16" y="14"/>
                      <a:pt x="10" y="17"/>
                    </a:cubicBezTo>
                    <a:cubicBezTo>
                      <a:pt x="6" y="14"/>
                      <a:pt x="4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64"/>
              <p:cNvSpPr/>
              <p:nvPr/>
            </p:nvSpPr>
            <p:spPr bwMode="auto">
              <a:xfrm>
                <a:off x="3119" y="2847"/>
                <a:ext cx="94" cy="64"/>
              </a:xfrm>
              <a:custGeom>
                <a:avLst/>
                <a:gdLst>
                  <a:gd name="T0" fmla="*/ 0 w 25"/>
                  <a:gd name="T1" fmla="*/ 7 h 17"/>
                  <a:gd name="T2" fmla="*/ 0 w 25"/>
                  <a:gd name="T3" fmla="*/ 7 h 17"/>
                  <a:gd name="T4" fmla="*/ 0 w 25"/>
                  <a:gd name="T5" fmla="*/ 7 h 17"/>
                  <a:gd name="T6" fmla="*/ 15 w 25"/>
                  <a:gd name="T7" fmla="*/ 0 h 17"/>
                  <a:gd name="T8" fmla="*/ 25 w 25"/>
                  <a:gd name="T9" fmla="*/ 7 h 17"/>
                  <a:gd name="T10" fmla="*/ 25 w 25"/>
                  <a:gd name="T11" fmla="*/ 7 h 17"/>
                  <a:gd name="T12" fmla="*/ 25 w 25"/>
                  <a:gd name="T13" fmla="*/ 8 h 17"/>
                  <a:gd name="T14" fmla="*/ 25 w 25"/>
                  <a:gd name="T15" fmla="*/ 8 h 17"/>
                  <a:gd name="T16" fmla="*/ 25 w 25"/>
                  <a:gd name="T17" fmla="*/ 10 h 17"/>
                  <a:gd name="T18" fmla="*/ 11 w 25"/>
                  <a:gd name="T19" fmla="*/ 17 h 17"/>
                  <a:gd name="T20" fmla="*/ 0 w 25"/>
                  <a:gd name="T21" fmla="*/ 10 h 17"/>
                  <a:gd name="T22" fmla="*/ 0 w 25"/>
                  <a:gd name="T2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17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3"/>
                      <a:pt x="21" y="5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10"/>
                      <a:pt x="25" y="10"/>
                    </a:cubicBezTo>
                    <a:cubicBezTo>
                      <a:pt x="20" y="13"/>
                      <a:pt x="17" y="14"/>
                      <a:pt x="11" y="17"/>
                    </a:cubicBezTo>
                    <a:cubicBezTo>
                      <a:pt x="6" y="15"/>
                      <a:pt x="4" y="13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65"/>
              <p:cNvSpPr/>
              <p:nvPr/>
            </p:nvSpPr>
            <p:spPr bwMode="auto">
              <a:xfrm>
                <a:off x="3292" y="2881"/>
                <a:ext cx="94" cy="61"/>
              </a:xfrm>
              <a:custGeom>
                <a:avLst/>
                <a:gdLst>
                  <a:gd name="T0" fmla="*/ 0 w 25"/>
                  <a:gd name="T1" fmla="*/ 7 h 16"/>
                  <a:gd name="T2" fmla="*/ 25 w 25"/>
                  <a:gd name="T3" fmla="*/ 6 h 16"/>
                  <a:gd name="T4" fmla="*/ 25 w 25"/>
                  <a:gd name="T5" fmla="*/ 7 h 16"/>
                  <a:gd name="T6" fmla="*/ 25 w 25"/>
                  <a:gd name="T7" fmla="*/ 7 h 16"/>
                  <a:gd name="T8" fmla="*/ 25 w 25"/>
                  <a:gd name="T9" fmla="*/ 7 h 16"/>
                  <a:gd name="T10" fmla="*/ 25 w 25"/>
                  <a:gd name="T11" fmla="*/ 7 h 16"/>
                  <a:gd name="T12" fmla="*/ 25 w 25"/>
                  <a:gd name="T13" fmla="*/ 7 h 16"/>
                  <a:gd name="T14" fmla="*/ 25 w 25"/>
                  <a:gd name="T15" fmla="*/ 7 h 16"/>
                  <a:gd name="T16" fmla="*/ 25 w 25"/>
                  <a:gd name="T17" fmla="*/ 7 h 16"/>
                  <a:gd name="T18" fmla="*/ 25 w 25"/>
                  <a:gd name="T19" fmla="*/ 8 h 16"/>
                  <a:gd name="T20" fmla="*/ 25 w 25"/>
                  <a:gd name="T21" fmla="*/ 8 h 16"/>
                  <a:gd name="T22" fmla="*/ 25 w 25"/>
                  <a:gd name="T23" fmla="*/ 8 h 16"/>
                  <a:gd name="T24" fmla="*/ 25 w 25"/>
                  <a:gd name="T25" fmla="*/ 8 h 16"/>
                  <a:gd name="T26" fmla="*/ 25 w 25"/>
                  <a:gd name="T27" fmla="*/ 8 h 16"/>
                  <a:gd name="T28" fmla="*/ 25 w 25"/>
                  <a:gd name="T29" fmla="*/ 8 h 16"/>
                  <a:gd name="T30" fmla="*/ 25 w 25"/>
                  <a:gd name="T31" fmla="*/ 8 h 16"/>
                  <a:gd name="T32" fmla="*/ 25 w 25"/>
                  <a:gd name="T33" fmla="*/ 8 h 16"/>
                  <a:gd name="T34" fmla="*/ 25 w 25"/>
                  <a:gd name="T35" fmla="*/ 9 h 16"/>
                  <a:gd name="T36" fmla="*/ 25 w 25"/>
                  <a:gd name="T37" fmla="*/ 9 h 16"/>
                  <a:gd name="T38" fmla="*/ 25 w 25"/>
                  <a:gd name="T39" fmla="*/ 9 h 16"/>
                  <a:gd name="T40" fmla="*/ 25 w 25"/>
                  <a:gd name="T41" fmla="*/ 9 h 16"/>
                  <a:gd name="T42" fmla="*/ 25 w 25"/>
                  <a:gd name="T43" fmla="*/ 9 h 16"/>
                  <a:gd name="T44" fmla="*/ 10 w 25"/>
                  <a:gd name="T45" fmla="*/ 16 h 16"/>
                  <a:gd name="T46" fmla="*/ 0 w 25"/>
                  <a:gd name="T47" fmla="*/ 10 h 16"/>
                  <a:gd name="T48" fmla="*/ 0 w 25"/>
                  <a:gd name="T49" fmla="*/ 9 h 16"/>
                  <a:gd name="T50" fmla="*/ 0 w 25"/>
                  <a:gd name="T51" fmla="*/ 9 h 16"/>
                  <a:gd name="T52" fmla="*/ 0 w 25"/>
                  <a:gd name="T53" fmla="*/ 9 h 16"/>
                  <a:gd name="T54" fmla="*/ 0 w 25"/>
                  <a:gd name="T55" fmla="*/ 9 h 16"/>
                  <a:gd name="T56" fmla="*/ 0 w 25"/>
                  <a:gd name="T57" fmla="*/ 9 h 16"/>
                  <a:gd name="T58" fmla="*/ 0 w 25"/>
                  <a:gd name="T59" fmla="*/ 9 h 16"/>
                  <a:gd name="T60" fmla="*/ 0 w 25"/>
                  <a:gd name="T61" fmla="*/ 9 h 16"/>
                  <a:gd name="T62" fmla="*/ 0 w 25"/>
                  <a:gd name="T63" fmla="*/ 8 h 16"/>
                  <a:gd name="T64" fmla="*/ 0 w 25"/>
                  <a:gd name="T65" fmla="*/ 8 h 16"/>
                  <a:gd name="T66" fmla="*/ 0 w 25"/>
                  <a:gd name="T67" fmla="*/ 8 h 16"/>
                  <a:gd name="T68" fmla="*/ 0 w 25"/>
                  <a:gd name="T69" fmla="*/ 8 h 16"/>
                  <a:gd name="T70" fmla="*/ 0 w 25"/>
                  <a:gd name="T71" fmla="*/ 8 h 16"/>
                  <a:gd name="T72" fmla="*/ 0 w 25"/>
                  <a:gd name="T73" fmla="*/ 8 h 16"/>
                  <a:gd name="T74" fmla="*/ 0 w 25"/>
                  <a:gd name="T75" fmla="*/ 8 h 16"/>
                  <a:gd name="T76" fmla="*/ 0 w 25"/>
                  <a:gd name="T77" fmla="*/ 8 h 16"/>
                  <a:gd name="T78" fmla="*/ 0 w 25"/>
                  <a:gd name="T79" fmla="*/ 7 h 16"/>
                  <a:gd name="T80" fmla="*/ 0 w 25"/>
                  <a:gd name="T81" fmla="*/ 7 h 16"/>
                  <a:gd name="T82" fmla="*/ 0 w 25"/>
                  <a:gd name="T83" fmla="*/ 7 h 16"/>
                  <a:gd name="T84" fmla="*/ 0 w 25"/>
                  <a:gd name="T85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6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ubicBezTo>
                      <a:pt x="19" y="2"/>
                      <a:pt x="21" y="4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9" y="12"/>
                      <a:pt x="16" y="13"/>
                      <a:pt x="10" y="16"/>
                    </a:cubicBezTo>
                    <a:cubicBezTo>
                      <a:pt x="6" y="14"/>
                      <a:pt x="4" y="12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66"/>
              <p:cNvSpPr/>
              <p:nvPr/>
            </p:nvSpPr>
            <p:spPr bwMode="auto">
              <a:xfrm>
                <a:off x="3051" y="2881"/>
                <a:ext cx="94" cy="64"/>
              </a:xfrm>
              <a:custGeom>
                <a:avLst/>
                <a:gdLst>
                  <a:gd name="T0" fmla="*/ 14 w 25"/>
                  <a:gd name="T1" fmla="*/ 0 h 17"/>
                  <a:gd name="T2" fmla="*/ 25 w 25"/>
                  <a:gd name="T3" fmla="*/ 7 h 17"/>
                  <a:gd name="T4" fmla="*/ 25 w 25"/>
                  <a:gd name="T5" fmla="*/ 7 h 17"/>
                  <a:gd name="T6" fmla="*/ 25 w 25"/>
                  <a:gd name="T7" fmla="*/ 10 h 17"/>
                  <a:gd name="T8" fmla="*/ 11 w 25"/>
                  <a:gd name="T9" fmla="*/ 17 h 17"/>
                  <a:gd name="T10" fmla="*/ 0 w 25"/>
                  <a:gd name="T11" fmla="*/ 10 h 17"/>
                  <a:gd name="T12" fmla="*/ 0 w 25"/>
                  <a:gd name="T13" fmla="*/ 7 h 17"/>
                  <a:gd name="T14" fmla="*/ 14 w 25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7">
                    <a:moveTo>
                      <a:pt x="14" y="0"/>
                    </a:moveTo>
                    <a:cubicBezTo>
                      <a:pt x="19" y="3"/>
                      <a:pt x="21" y="5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10"/>
                      <a:pt x="25" y="10"/>
                    </a:cubicBezTo>
                    <a:cubicBezTo>
                      <a:pt x="19" y="13"/>
                      <a:pt x="16" y="14"/>
                      <a:pt x="11" y="17"/>
                    </a:cubicBezTo>
                    <a:cubicBezTo>
                      <a:pt x="7" y="14"/>
                      <a:pt x="4" y="13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6" y="4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67"/>
              <p:cNvSpPr/>
              <p:nvPr/>
            </p:nvSpPr>
            <p:spPr bwMode="auto">
              <a:xfrm>
                <a:off x="3544" y="2644"/>
                <a:ext cx="94" cy="64"/>
              </a:xfrm>
              <a:custGeom>
                <a:avLst/>
                <a:gdLst>
                  <a:gd name="T0" fmla="*/ 25 w 25"/>
                  <a:gd name="T1" fmla="*/ 7 h 17"/>
                  <a:gd name="T2" fmla="*/ 25 w 25"/>
                  <a:gd name="T3" fmla="*/ 8 h 17"/>
                  <a:gd name="T4" fmla="*/ 25 w 25"/>
                  <a:gd name="T5" fmla="*/ 8 h 17"/>
                  <a:gd name="T6" fmla="*/ 25 w 25"/>
                  <a:gd name="T7" fmla="*/ 8 h 17"/>
                  <a:gd name="T8" fmla="*/ 25 w 25"/>
                  <a:gd name="T9" fmla="*/ 8 h 17"/>
                  <a:gd name="T10" fmla="*/ 25 w 25"/>
                  <a:gd name="T11" fmla="*/ 8 h 17"/>
                  <a:gd name="T12" fmla="*/ 25 w 25"/>
                  <a:gd name="T13" fmla="*/ 8 h 17"/>
                  <a:gd name="T14" fmla="*/ 25 w 25"/>
                  <a:gd name="T15" fmla="*/ 8 h 17"/>
                  <a:gd name="T16" fmla="*/ 25 w 25"/>
                  <a:gd name="T17" fmla="*/ 8 h 17"/>
                  <a:gd name="T18" fmla="*/ 25 w 25"/>
                  <a:gd name="T19" fmla="*/ 9 h 17"/>
                  <a:gd name="T20" fmla="*/ 25 w 25"/>
                  <a:gd name="T21" fmla="*/ 9 h 17"/>
                  <a:gd name="T22" fmla="*/ 25 w 25"/>
                  <a:gd name="T23" fmla="*/ 9 h 17"/>
                  <a:gd name="T24" fmla="*/ 25 w 25"/>
                  <a:gd name="T25" fmla="*/ 9 h 17"/>
                  <a:gd name="T26" fmla="*/ 25 w 25"/>
                  <a:gd name="T27" fmla="*/ 9 h 17"/>
                  <a:gd name="T28" fmla="*/ 25 w 25"/>
                  <a:gd name="T29" fmla="*/ 9 h 17"/>
                  <a:gd name="T30" fmla="*/ 25 w 25"/>
                  <a:gd name="T31" fmla="*/ 9 h 17"/>
                  <a:gd name="T32" fmla="*/ 25 w 25"/>
                  <a:gd name="T33" fmla="*/ 9 h 17"/>
                  <a:gd name="T34" fmla="*/ 25 w 25"/>
                  <a:gd name="T35" fmla="*/ 10 h 17"/>
                  <a:gd name="T36" fmla="*/ 25 w 25"/>
                  <a:gd name="T37" fmla="*/ 10 h 17"/>
                  <a:gd name="T38" fmla="*/ 25 w 25"/>
                  <a:gd name="T39" fmla="*/ 10 h 17"/>
                  <a:gd name="T40" fmla="*/ 25 w 25"/>
                  <a:gd name="T41" fmla="*/ 10 h 17"/>
                  <a:gd name="T42" fmla="*/ 0 w 25"/>
                  <a:gd name="T43" fmla="*/ 10 h 17"/>
                  <a:gd name="T44" fmla="*/ 0 w 25"/>
                  <a:gd name="T45" fmla="*/ 10 h 17"/>
                  <a:gd name="T46" fmla="*/ 0 w 25"/>
                  <a:gd name="T47" fmla="*/ 10 h 17"/>
                  <a:gd name="T48" fmla="*/ 0 w 25"/>
                  <a:gd name="T49" fmla="*/ 9 h 17"/>
                  <a:gd name="T50" fmla="*/ 0 w 25"/>
                  <a:gd name="T51" fmla="*/ 9 h 17"/>
                  <a:gd name="T52" fmla="*/ 0 w 25"/>
                  <a:gd name="T53" fmla="*/ 9 h 17"/>
                  <a:gd name="T54" fmla="*/ 0 w 25"/>
                  <a:gd name="T55" fmla="*/ 9 h 17"/>
                  <a:gd name="T56" fmla="*/ 0 w 25"/>
                  <a:gd name="T57" fmla="*/ 9 h 17"/>
                  <a:gd name="T58" fmla="*/ 0 w 25"/>
                  <a:gd name="T59" fmla="*/ 9 h 17"/>
                  <a:gd name="T60" fmla="*/ 0 w 25"/>
                  <a:gd name="T61" fmla="*/ 9 h 17"/>
                  <a:gd name="T62" fmla="*/ 0 w 25"/>
                  <a:gd name="T63" fmla="*/ 9 h 17"/>
                  <a:gd name="T64" fmla="*/ 0 w 25"/>
                  <a:gd name="T65" fmla="*/ 8 h 17"/>
                  <a:gd name="T66" fmla="*/ 0 w 25"/>
                  <a:gd name="T67" fmla="*/ 8 h 17"/>
                  <a:gd name="T68" fmla="*/ 0 w 25"/>
                  <a:gd name="T69" fmla="*/ 8 h 17"/>
                  <a:gd name="T70" fmla="*/ 0 w 25"/>
                  <a:gd name="T71" fmla="*/ 8 h 17"/>
                  <a:gd name="T72" fmla="*/ 0 w 25"/>
                  <a:gd name="T73" fmla="*/ 8 h 17"/>
                  <a:gd name="T74" fmla="*/ 0 w 25"/>
                  <a:gd name="T75" fmla="*/ 8 h 17"/>
                  <a:gd name="T76" fmla="*/ 0 w 25"/>
                  <a:gd name="T77" fmla="*/ 8 h 17"/>
                  <a:gd name="T78" fmla="*/ 0 w 25"/>
                  <a:gd name="T79" fmla="*/ 7 h 17"/>
                  <a:gd name="T80" fmla="*/ 0 w 25"/>
                  <a:gd name="T81" fmla="*/ 7 h 17"/>
                  <a:gd name="T82" fmla="*/ 0 w 25"/>
                  <a:gd name="T83" fmla="*/ 7 h 17"/>
                  <a:gd name="T84" fmla="*/ 15 w 25"/>
                  <a:gd name="T8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" h="17">
                    <a:moveTo>
                      <a:pt x="15" y="0"/>
                    </a:moveTo>
                    <a:cubicBezTo>
                      <a:pt x="19" y="3"/>
                      <a:pt x="21" y="5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19" y="13"/>
                      <a:pt x="16" y="14"/>
                      <a:pt x="10" y="17"/>
                    </a:cubicBezTo>
                    <a:cubicBezTo>
                      <a:pt x="6" y="14"/>
                      <a:pt x="4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68"/>
              <p:cNvSpPr/>
              <p:nvPr/>
            </p:nvSpPr>
            <p:spPr bwMode="auto">
              <a:xfrm>
                <a:off x="3472" y="2678"/>
                <a:ext cx="98" cy="64"/>
              </a:xfrm>
              <a:custGeom>
                <a:avLst/>
                <a:gdLst>
                  <a:gd name="T0" fmla="*/ 26 w 26"/>
                  <a:gd name="T1" fmla="*/ 7 h 17"/>
                  <a:gd name="T2" fmla="*/ 26 w 26"/>
                  <a:gd name="T3" fmla="*/ 7 h 17"/>
                  <a:gd name="T4" fmla="*/ 26 w 26"/>
                  <a:gd name="T5" fmla="*/ 8 h 17"/>
                  <a:gd name="T6" fmla="*/ 26 w 26"/>
                  <a:gd name="T7" fmla="*/ 8 h 17"/>
                  <a:gd name="T8" fmla="*/ 26 w 26"/>
                  <a:gd name="T9" fmla="*/ 8 h 17"/>
                  <a:gd name="T10" fmla="*/ 26 w 26"/>
                  <a:gd name="T11" fmla="*/ 8 h 17"/>
                  <a:gd name="T12" fmla="*/ 26 w 26"/>
                  <a:gd name="T13" fmla="*/ 8 h 17"/>
                  <a:gd name="T14" fmla="*/ 26 w 26"/>
                  <a:gd name="T15" fmla="*/ 8 h 17"/>
                  <a:gd name="T16" fmla="*/ 26 w 26"/>
                  <a:gd name="T17" fmla="*/ 8 h 17"/>
                  <a:gd name="T18" fmla="*/ 26 w 26"/>
                  <a:gd name="T19" fmla="*/ 9 h 17"/>
                  <a:gd name="T20" fmla="*/ 26 w 26"/>
                  <a:gd name="T21" fmla="*/ 9 h 17"/>
                  <a:gd name="T22" fmla="*/ 26 w 26"/>
                  <a:gd name="T23" fmla="*/ 9 h 17"/>
                  <a:gd name="T24" fmla="*/ 26 w 26"/>
                  <a:gd name="T25" fmla="*/ 9 h 17"/>
                  <a:gd name="T26" fmla="*/ 26 w 26"/>
                  <a:gd name="T27" fmla="*/ 9 h 17"/>
                  <a:gd name="T28" fmla="*/ 26 w 26"/>
                  <a:gd name="T29" fmla="*/ 9 h 17"/>
                  <a:gd name="T30" fmla="*/ 26 w 26"/>
                  <a:gd name="T31" fmla="*/ 9 h 17"/>
                  <a:gd name="T32" fmla="*/ 26 w 26"/>
                  <a:gd name="T33" fmla="*/ 9 h 17"/>
                  <a:gd name="T34" fmla="*/ 26 w 26"/>
                  <a:gd name="T35" fmla="*/ 10 h 17"/>
                  <a:gd name="T36" fmla="*/ 26 w 26"/>
                  <a:gd name="T37" fmla="*/ 10 h 17"/>
                  <a:gd name="T38" fmla="*/ 26 w 26"/>
                  <a:gd name="T39" fmla="*/ 10 h 17"/>
                  <a:gd name="T40" fmla="*/ 26 w 26"/>
                  <a:gd name="T41" fmla="*/ 10 h 17"/>
                  <a:gd name="T42" fmla="*/ 0 w 26"/>
                  <a:gd name="T43" fmla="*/ 10 h 17"/>
                  <a:gd name="T44" fmla="*/ 0 w 26"/>
                  <a:gd name="T45" fmla="*/ 10 h 17"/>
                  <a:gd name="T46" fmla="*/ 0 w 26"/>
                  <a:gd name="T47" fmla="*/ 10 h 17"/>
                  <a:gd name="T48" fmla="*/ 0 w 26"/>
                  <a:gd name="T49" fmla="*/ 9 h 17"/>
                  <a:gd name="T50" fmla="*/ 0 w 26"/>
                  <a:gd name="T51" fmla="*/ 9 h 17"/>
                  <a:gd name="T52" fmla="*/ 0 w 26"/>
                  <a:gd name="T53" fmla="*/ 9 h 17"/>
                  <a:gd name="T54" fmla="*/ 0 w 26"/>
                  <a:gd name="T55" fmla="*/ 9 h 17"/>
                  <a:gd name="T56" fmla="*/ 0 w 26"/>
                  <a:gd name="T57" fmla="*/ 9 h 17"/>
                  <a:gd name="T58" fmla="*/ 0 w 26"/>
                  <a:gd name="T59" fmla="*/ 9 h 17"/>
                  <a:gd name="T60" fmla="*/ 0 w 26"/>
                  <a:gd name="T61" fmla="*/ 9 h 17"/>
                  <a:gd name="T62" fmla="*/ 0 w 26"/>
                  <a:gd name="T63" fmla="*/ 8 h 17"/>
                  <a:gd name="T64" fmla="*/ 0 w 26"/>
                  <a:gd name="T65" fmla="*/ 8 h 17"/>
                  <a:gd name="T66" fmla="*/ 0 w 26"/>
                  <a:gd name="T67" fmla="*/ 8 h 17"/>
                  <a:gd name="T68" fmla="*/ 0 w 26"/>
                  <a:gd name="T69" fmla="*/ 8 h 17"/>
                  <a:gd name="T70" fmla="*/ 0 w 26"/>
                  <a:gd name="T71" fmla="*/ 8 h 17"/>
                  <a:gd name="T72" fmla="*/ 0 w 26"/>
                  <a:gd name="T73" fmla="*/ 8 h 17"/>
                  <a:gd name="T74" fmla="*/ 0 w 26"/>
                  <a:gd name="T75" fmla="*/ 8 h 17"/>
                  <a:gd name="T76" fmla="*/ 0 w 26"/>
                  <a:gd name="T77" fmla="*/ 8 h 17"/>
                  <a:gd name="T78" fmla="*/ 0 w 26"/>
                  <a:gd name="T79" fmla="*/ 7 h 17"/>
                  <a:gd name="T80" fmla="*/ 0 w 26"/>
                  <a:gd name="T81" fmla="*/ 7 h 17"/>
                  <a:gd name="T82" fmla="*/ 0 w 26"/>
                  <a:gd name="T83" fmla="*/ 7 h 17"/>
                  <a:gd name="T84" fmla="*/ 15 w 26"/>
                  <a:gd name="T8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17">
                    <a:moveTo>
                      <a:pt x="15" y="0"/>
                    </a:moveTo>
                    <a:cubicBezTo>
                      <a:pt x="19" y="3"/>
                      <a:pt x="22" y="5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0" y="13"/>
                      <a:pt x="17" y="14"/>
                      <a:pt x="11" y="17"/>
                    </a:cubicBezTo>
                    <a:cubicBezTo>
                      <a:pt x="7" y="14"/>
                      <a:pt x="5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69"/>
              <p:cNvSpPr/>
              <p:nvPr/>
            </p:nvSpPr>
            <p:spPr bwMode="auto">
              <a:xfrm>
                <a:off x="3405" y="2712"/>
                <a:ext cx="94" cy="64"/>
              </a:xfrm>
              <a:custGeom>
                <a:avLst/>
                <a:gdLst>
                  <a:gd name="T0" fmla="*/ 14 w 25"/>
                  <a:gd name="T1" fmla="*/ 0 h 17"/>
                  <a:gd name="T2" fmla="*/ 25 w 25"/>
                  <a:gd name="T3" fmla="*/ 7 h 17"/>
                  <a:gd name="T4" fmla="*/ 25 w 25"/>
                  <a:gd name="T5" fmla="*/ 7 h 17"/>
                  <a:gd name="T6" fmla="*/ 25 w 25"/>
                  <a:gd name="T7" fmla="*/ 7 h 17"/>
                  <a:gd name="T8" fmla="*/ 25 w 25"/>
                  <a:gd name="T9" fmla="*/ 10 h 17"/>
                  <a:gd name="T10" fmla="*/ 25 w 25"/>
                  <a:gd name="T11" fmla="*/ 10 h 17"/>
                  <a:gd name="T12" fmla="*/ 25 w 25"/>
                  <a:gd name="T13" fmla="*/ 10 h 17"/>
                  <a:gd name="T14" fmla="*/ 10 w 25"/>
                  <a:gd name="T15" fmla="*/ 17 h 17"/>
                  <a:gd name="T16" fmla="*/ 0 w 25"/>
                  <a:gd name="T17" fmla="*/ 10 h 17"/>
                  <a:gd name="T18" fmla="*/ 0 w 25"/>
                  <a:gd name="T19" fmla="*/ 10 h 17"/>
                  <a:gd name="T20" fmla="*/ 0 w 25"/>
                  <a:gd name="T21" fmla="*/ 7 h 17"/>
                  <a:gd name="T22" fmla="*/ 14 w 25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17">
                    <a:moveTo>
                      <a:pt x="14" y="0"/>
                    </a:moveTo>
                    <a:cubicBezTo>
                      <a:pt x="19" y="3"/>
                      <a:pt x="21" y="4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19" y="13"/>
                      <a:pt x="16" y="14"/>
                      <a:pt x="10" y="17"/>
                    </a:cubicBezTo>
                    <a:cubicBezTo>
                      <a:pt x="6" y="14"/>
                      <a:pt x="4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5" y="4"/>
                      <a:pt x="8" y="3"/>
                      <a:pt x="14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70"/>
              <p:cNvSpPr/>
              <p:nvPr/>
            </p:nvSpPr>
            <p:spPr bwMode="auto">
              <a:xfrm>
                <a:off x="3329" y="2746"/>
                <a:ext cx="98" cy="64"/>
              </a:xfrm>
              <a:custGeom>
                <a:avLst/>
                <a:gdLst>
                  <a:gd name="T0" fmla="*/ 15 w 26"/>
                  <a:gd name="T1" fmla="*/ 0 h 17"/>
                  <a:gd name="T2" fmla="*/ 26 w 26"/>
                  <a:gd name="T3" fmla="*/ 7 h 17"/>
                  <a:gd name="T4" fmla="*/ 26 w 26"/>
                  <a:gd name="T5" fmla="*/ 7 h 17"/>
                  <a:gd name="T6" fmla="*/ 26 w 26"/>
                  <a:gd name="T7" fmla="*/ 7 h 17"/>
                  <a:gd name="T8" fmla="*/ 26 w 26"/>
                  <a:gd name="T9" fmla="*/ 10 h 17"/>
                  <a:gd name="T10" fmla="*/ 11 w 26"/>
                  <a:gd name="T11" fmla="*/ 17 h 17"/>
                  <a:gd name="T12" fmla="*/ 0 w 26"/>
                  <a:gd name="T13" fmla="*/ 10 h 17"/>
                  <a:gd name="T14" fmla="*/ 0 w 26"/>
                  <a:gd name="T15" fmla="*/ 10 h 17"/>
                  <a:gd name="T16" fmla="*/ 0 w 26"/>
                  <a:gd name="T17" fmla="*/ 10 h 17"/>
                  <a:gd name="T18" fmla="*/ 1 w 26"/>
                  <a:gd name="T19" fmla="*/ 7 h 17"/>
                  <a:gd name="T20" fmla="*/ 0 w 26"/>
                  <a:gd name="T21" fmla="*/ 7 h 17"/>
                  <a:gd name="T22" fmla="*/ 1 w 26"/>
                  <a:gd name="T23" fmla="*/ 7 h 17"/>
                  <a:gd name="T24" fmla="*/ 0 w 26"/>
                  <a:gd name="T25" fmla="*/ 7 h 17"/>
                  <a:gd name="T26" fmla="*/ 1 w 26"/>
                  <a:gd name="T27" fmla="*/ 7 h 17"/>
                  <a:gd name="T28" fmla="*/ 0 w 26"/>
                  <a:gd name="T29" fmla="*/ 7 h 17"/>
                  <a:gd name="T30" fmla="*/ 15 w 26"/>
                  <a:gd name="T3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17">
                    <a:moveTo>
                      <a:pt x="15" y="0"/>
                    </a:moveTo>
                    <a:cubicBezTo>
                      <a:pt x="20" y="3"/>
                      <a:pt x="22" y="5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10"/>
                      <a:pt x="26" y="10"/>
                    </a:cubicBezTo>
                    <a:cubicBezTo>
                      <a:pt x="20" y="13"/>
                      <a:pt x="17" y="14"/>
                      <a:pt x="11" y="17"/>
                    </a:cubicBezTo>
                    <a:cubicBezTo>
                      <a:pt x="7" y="14"/>
                      <a:pt x="5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71"/>
              <p:cNvSpPr/>
              <p:nvPr/>
            </p:nvSpPr>
            <p:spPr bwMode="auto">
              <a:xfrm>
                <a:off x="3262" y="2780"/>
                <a:ext cx="94" cy="64"/>
              </a:xfrm>
              <a:custGeom>
                <a:avLst/>
                <a:gdLst>
                  <a:gd name="T0" fmla="*/ 15 w 25"/>
                  <a:gd name="T1" fmla="*/ 0 h 17"/>
                  <a:gd name="T2" fmla="*/ 25 w 25"/>
                  <a:gd name="T3" fmla="*/ 7 h 17"/>
                  <a:gd name="T4" fmla="*/ 25 w 25"/>
                  <a:gd name="T5" fmla="*/ 7 h 17"/>
                  <a:gd name="T6" fmla="*/ 25 w 25"/>
                  <a:gd name="T7" fmla="*/ 10 h 17"/>
                  <a:gd name="T8" fmla="*/ 11 w 25"/>
                  <a:gd name="T9" fmla="*/ 17 h 17"/>
                  <a:gd name="T10" fmla="*/ 0 w 25"/>
                  <a:gd name="T11" fmla="*/ 10 h 17"/>
                  <a:gd name="T12" fmla="*/ 0 w 25"/>
                  <a:gd name="T13" fmla="*/ 10 h 17"/>
                  <a:gd name="T14" fmla="*/ 0 w 25"/>
                  <a:gd name="T15" fmla="*/ 10 h 17"/>
                  <a:gd name="T16" fmla="*/ 0 w 25"/>
                  <a:gd name="T17" fmla="*/ 7 h 17"/>
                  <a:gd name="T18" fmla="*/ 0 w 25"/>
                  <a:gd name="T19" fmla="*/ 7 h 17"/>
                  <a:gd name="T20" fmla="*/ 0 w 25"/>
                  <a:gd name="T21" fmla="*/ 7 h 17"/>
                  <a:gd name="T22" fmla="*/ 0 w 25"/>
                  <a:gd name="T23" fmla="*/ 7 h 17"/>
                  <a:gd name="T24" fmla="*/ 15 w 25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17">
                    <a:moveTo>
                      <a:pt x="15" y="0"/>
                    </a:moveTo>
                    <a:cubicBezTo>
                      <a:pt x="19" y="3"/>
                      <a:pt x="21" y="5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10"/>
                      <a:pt x="25" y="10"/>
                    </a:cubicBezTo>
                    <a:cubicBezTo>
                      <a:pt x="19" y="13"/>
                      <a:pt x="17" y="14"/>
                      <a:pt x="11" y="17"/>
                    </a:cubicBezTo>
                    <a:cubicBezTo>
                      <a:pt x="7" y="14"/>
                      <a:pt x="4" y="13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5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72"/>
              <p:cNvSpPr/>
              <p:nvPr/>
            </p:nvSpPr>
            <p:spPr bwMode="auto">
              <a:xfrm>
                <a:off x="3190" y="2814"/>
                <a:ext cx="98" cy="64"/>
              </a:xfrm>
              <a:custGeom>
                <a:avLst/>
                <a:gdLst>
                  <a:gd name="T0" fmla="*/ 15 w 26"/>
                  <a:gd name="T1" fmla="*/ 0 h 17"/>
                  <a:gd name="T2" fmla="*/ 26 w 26"/>
                  <a:gd name="T3" fmla="*/ 7 h 17"/>
                  <a:gd name="T4" fmla="*/ 26 w 26"/>
                  <a:gd name="T5" fmla="*/ 7 h 17"/>
                  <a:gd name="T6" fmla="*/ 26 w 26"/>
                  <a:gd name="T7" fmla="*/ 7 h 17"/>
                  <a:gd name="T8" fmla="*/ 26 w 26"/>
                  <a:gd name="T9" fmla="*/ 7 h 17"/>
                  <a:gd name="T10" fmla="*/ 26 w 26"/>
                  <a:gd name="T11" fmla="*/ 10 h 17"/>
                  <a:gd name="T12" fmla="*/ 11 w 26"/>
                  <a:gd name="T13" fmla="*/ 17 h 17"/>
                  <a:gd name="T14" fmla="*/ 0 w 26"/>
                  <a:gd name="T15" fmla="*/ 10 h 17"/>
                  <a:gd name="T16" fmla="*/ 1 w 26"/>
                  <a:gd name="T17" fmla="*/ 9 h 17"/>
                  <a:gd name="T18" fmla="*/ 0 w 26"/>
                  <a:gd name="T19" fmla="*/ 9 h 17"/>
                  <a:gd name="T20" fmla="*/ 1 w 26"/>
                  <a:gd name="T21" fmla="*/ 9 h 17"/>
                  <a:gd name="T22" fmla="*/ 1 w 26"/>
                  <a:gd name="T23" fmla="*/ 7 h 17"/>
                  <a:gd name="T24" fmla="*/ 1 w 26"/>
                  <a:gd name="T25" fmla="*/ 7 h 17"/>
                  <a:gd name="T26" fmla="*/ 15 w 26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7">
                    <a:moveTo>
                      <a:pt x="15" y="0"/>
                    </a:moveTo>
                    <a:cubicBezTo>
                      <a:pt x="20" y="3"/>
                      <a:pt x="22" y="4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10"/>
                      <a:pt x="26" y="10"/>
                    </a:cubicBezTo>
                    <a:cubicBezTo>
                      <a:pt x="20" y="13"/>
                      <a:pt x="17" y="14"/>
                      <a:pt x="11" y="17"/>
                    </a:cubicBezTo>
                    <a:cubicBezTo>
                      <a:pt x="7" y="14"/>
                      <a:pt x="5" y="13"/>
                      <a:pt x="0" y="10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9" y="3"/>
                      <a:pt x="15" y="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73"/>
              <p:cNvSpPr/>
              <p:nvPr/>
            </p:nvSpPr>
            <p:spPr bwMode="auto">
              <a:xfrm>
                <a:off x="3506" y="2576"/>
                <a:ext cx="125" cy="83"/>
              </a:xfrm>
              <a:custGeom>
                <a:avLst/>
                <a:gdLst>
                  <a:gd name="T0" fmla="*/ 33 w 33"/>
                  <a:gd name="T1" fmla="*/ 10 h 22"/>
                  <a:gd name="T2" fmla="*/ 33 w 33"/>
                  <a:gd name="T3" fmla="*/ 10 h 22"/>
                  <a:gd name="T4" fmla="*/ 33 w 33"/>
                  <a:gd name="T5" fmla="*/ 10 h 22"/>
                  <a:gd name="T6" fmla="*/ 33 w 33"/>
                  <a:gd name="T7" fmla="*/ 10 h 22"/>
                  <a:gd name="T8" fmla="*/ 33 w 33"/>
                  <a:gd name="T9" fmla="*/ 10 h 22"/>
                  <a:gd name="T10" fmla="*/ 33 w 33"/>
                  <a:gd name="T11" fmla="*/ 12 h 22"/>
                  <a:gd name="T12" fmla="*/ 14 w 33"/>
                  <a:gd name="T13" fmla="*/ 22 h 22"/>
                  <a:gd name="T14" fmla="*/ 0 w 33"/>
                  <a:gd name="T15" fmla="*/ 12 h 22"/>
                  <a:gd name="T16" fmla="*/ 0 w 33"/>
                  <a:gd name="T17" fmla="*/ 10 h 22"/>
                  <a:gd name="T18" fmla="*/ 1 w 33"/>
                  <a:gd name="T19" fmla="*/ 10 h 22"/>
                  <a:gd name="T20" fmla="*/ 0 w 33"/>
                  <a:gd name="T21" fmla="*/ 10 h 22"/>
                  <a:gd name="T22" fmla="*/ 20 w 33"/>
                  <a:gd name="T23" fmla="*/ 0 h 22"/>
                  <a:gd name="T24" fmla="*/ 33 w 33"/>
                  <a:gd name="T25" fmla="*/ 10 h 22"/>
                  <a:gd name="T26" fmla="*/ 33 w 33"/>
                  <a:gd name="T27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2">
                    <a:moveTo>
                      <a:pt x="33" y="10"/>
                    </a:move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2"/>
                      <a:pt x="33" y="12"/>
                    </a:cubicBezTo>
                    <a:cubicBezTo>
                      <a:pt x="26" y="16"/>
                      <a:pt x="22" y="18"/>
                      <a:pt x="14" y="22"/>
                    </a:cubicBezTo>
                    <a:cubicBezTo>
                      <a:pt x="9" y="18"/>
                      <a:pt x="7" y="17"/>
                      <a:pt x="0" y="12"/>
                    </a:cubicBezTo>
                    <a:cubicBezTo>
                      <a:pt x="0" y="12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10"/>
                    </a:cubicBezTo>
                    <a:cubicBezTo>
                      <a:pt x="8" y="6"/>
                      <a:pt x="12" y="4"/>
                      <a:pt x="20" y="0"/>
                    </a:cubicBezTo>
                    <a:cubicBezTo>
                      <a:pt x="26" y="5"/>
                      <a:pt x="28" y="6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74"/>
              <p:cNvSpPr/>
              <p:nvPr/>
            </p:nvSpPr>
            <p:spPr bwMode="auto">
              <a:xfrm>
                <a:off x="3416" y="2622"/>
                <a:ext cx="124" cy="79"/>
              </a:xfrm>
              <a:custGeom>
                <a:avLst/>
                <a:gdLst>
                  <a:gd name="T0" fmla="*/ 33 w 33"/>
                  <a:gd name="T1" fmla="*/ 9 h 21"/>
                  <a:gd name="T2" fmla="*/ 33 w 33"/>
                  <a:gd name="T3" fmla="*/ 10 h 21"/>
                  <a:gd name="T4" fmla="*/ 33 w 33"/>
                  <a:gd name="T5" fmla="*/ 12 h 21"/>
                  <a:gd name="T6" fmla="*/ 33 w 33"/>
                  <a:gd name="T7" fmla="*/ 12 h 21"/>
                  <a:gd name="T8" fmla="*/ 33 w 33"/>
                  <a:gd name="T9" fmla="*/ 12 h 21"/>
                  <a:gd name="T10" fmla="*/ 14 w 33"/>
                  <a:gd name="T11" fmla="*/ 21 h 21"/>
                  <a:gd name="T12" fmla="*/ 0 w 33"/>
                  <a:gd name="T13" fmla="*/ 12 h 21"/>
                  <a:gd name="T14" fmla="*/ 0 w 33"/>
                  <a:gd name="T15" fmla="*/ 9 h 21"/>
                  <a:gd name="T16" fmla="*/ 19 w 33"/>
                  <a:gd name="T17" fmla="*/ 0 h 21"/>
                  <a:gd name="T18" fmla="*/ 33 w 33"/>
                  <a:gd name="T19" fmla="*/ 9 h 21"/>
                  <a:gd name="T20" fmla="*/ 33 w 33"/>
                  <a:gd name="T2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1">
                    <a:moveTo>
                      <a:pt x="33" y="9"/>
                    </a:moveTo>
                    <a:cubicBezTo>
                      <a:pt x="33" y="9"/>
                      <a:pt x="33" y="10"/>
                      <a:pt x="33" y="10"/>
                    </a:cubicBezTo>
                    <a:cubicBezTo>
                      <a:pt x="33" y="10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25" y="16"/>
                      <a:pt x="22" y="18"/>
                      <a:pt x="14" y="21"/>
                    </a:cubicBezTo>
                    <a:cubicBezTo>
                      <a:pt x="9" y="18"/>
                      <a:pt x="7" y="16"/>
                      <a:pt x="0" y="12"/>
                    </a:cubicBezTo>
                    <a:cubicBezTo>
                      <a:pt x="0" y="12"/>
                      <a:pt x="0" y="9"/>
                      <a:pt x="0" y="9"/>
                    </a:cubicBezTo>
                    <a:cubicBezTo>
                      <a:pt x="8" y="6"/>
                      <a:pt x="12" y="4"/>
                      <a:pt x="19" y="0"/>
                    </a:cubicBezTo>
                    <a:cubicBezTo>
                      <a:pt x="25" y="4"/>
                      <a:pt x="28" y="6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75"/>
              <p:cNvSpPr/>
              <p:nvPr/>
            </p:nvSpPr>
            <p:spPr bwMode="auto">
              <a:xfrm>
                <a:off x="3329" y="2667"/>
                <a:ext cx="121" cy="79"/>
              </a:xfrm>
              <a:custGeom>
                <a:avLst/>
                <a:gdLst>
                  <a:gd name="T0" fmla="*/ 32 w 32"/>
                  <a:gd name="T1" fmla="*/ 9 h 21"/>
                  <a:gd name="T2" fmla="*/ 32 w 32"/>
                  <a:gd name="T3" fmla="*/ 9 h 21"/>
                  <a:gd name="T4" fmla="*/ 32 w 32"/>
                  <a:gd name="T5" fmla="*/ 12 h 21"/>
                  <a:gd name="T6" fmla="*/ 13 w 32"/>
                  <a:gd name="T7" fmla="*/ 21 h 21"/>
                  <a:gd name="T8" fmla="*/ 0 w 32"/>
                  <a:gd name="T9" fmla="*/ 11 h 21"/>
                  <a:gd name="T10" fmla="*/ 0 w 32"/>
                  <a:gd name="T11" fmla="*/ 11 h 21"/>
                  <a:gd name="T12" fmla="*/ 0 w 32"/>
                  <a:gd name="T13" fmla="*/ 9 h 21"/>
                  <a:gd name="T14" fmla="*/ 0 w 32"/>
                  <a:gd name="T15" fmla="*/ 9 h 21"/>
                  <a:gd name="T16" fmla="*/ 19 w 32"/>
                  <a:gd name="T17" fmla="*/ 0 h 21"/>
                  <a:gd name="T18" fmla="*/ 32 w 32"/>
                  <a:gd name="T19" fmla="*/ 9 h 21"/>
                  <a:gd name="T20" fmla="*/ 32 w 32"/>
                  <a:gd name="T2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21"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12"/>
                      <a:pt x="32" y="12"/>
                    </a:cubicBezTo>
                    <a:cubicBezTo>
                      <a:pt x="25" y="15"/>
                      <a:pt x="21" y="17"/>
                      <a:pt x="13" y="21"/>
                    </a:cubicBezTo>
                    <a:cubicBezTo>
                      <a:pt x="9" y="17"/>
                      <a:pt x="6" y="15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5"/>
                      <a:pt x="11" y="3"/>
                      <a:pt x="19" y="0"/>
                    </a:cubicBezTo>
                    <a:cubicBezTo>
                      <a:pt x="25" y="4"/>
                      <a:pt x="27" y="6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76"/>
              <p:cNvSpPr/>
              <p:nvPr/>
            </p:nvSpPr>
            <p:spPr bwMode="auto">
              <a:xfrm>
                <a:off x="3243" y="2708"/>
                <a:ext cx="120" cy="79"/>
              </a:xfrm>
              <a:custGeom>
                <a:avLst/>
                <a:gdLst>
                  <a:gd name="T0" fmla="*/ 32 w 32"/>
                  <a:gd name="T1" fmla="*/ 9 h 21"/>
                  <a:gd name="T2" fmla="*/ 32 w 32"/>
                  <a:gd name="T3" fmla="*/ 9 h 21"/>
                  <a:gd name="T4" fmla="*/ 32 w 32"/>
                  <a:gd name="T5" fmla="*/ 9 h 21"/>
                  <a:gd name="T6" fmla="*/ 32 w 32"/>
                  <a:gd name="T7" fmla="*/ 9 h 21"/>
                  <a:gd name="T8" fmla="*/ 32 w 32"/>
                  <a:gd name="T9" fmla="*/ 12 h 21"/>
                  <a:gd name="T10" fmla="*/ 13 w 32"/>
                  <a:gd name="T11" fmla="*/ 21 h 21"/>
                  <a:gd name="T12" fmla="*/ 0 w 32"/>
                  <a:gd name="T13" fmla="*/ 12 h 21"/>
                  <a:gd name="T14" fmla="*/ 0 w 32"/>
                  <a:gd name="T15" fmla="*/ 11 h 21"/>
                  <a:gd name="T16" fmla="*/ 0 w 32"/>
                  <a:gd name="T17" fmla="*/ 9 h 21"/>
                  <a:gd name="T18" fmla="*/ 0 w 32"/>
                  <a:gd name="T19" fmla="*/ 9 h 21"/>
                  <a:gd name="T20" fmla="*/ 19 w 32"/>
                  <a:gd name="T21" fmla="*/ 0 h 21"/>
                  <a:gd name="T22" fmla="*/ 32 w 32"/>
                  <a:gd name="T23" fmla="*/ 9 h 21"/>
                  <a:gd name="T24" fmla="*/ 32 w 32"/>
                  <a:gd name="T25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21">
                    <a:moveTo>
                      <a:pt x="32" y="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12"/>
                      <a:pt x="32" y="12"/>
                    </a:cubicBezTo>
                    <a:cubicBezTo>
                      <a:pt x="25" y="15"/>
                      <a:pt x="21" y="17"/>
                      <a:pt x="13" y="21"/>
                    </a:cubicBezTo>
                    <a:cubicBezTo>
                      <a:pt x="8" y="17"/>
                      <a:pt x="6" y="16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5"/>
                      <a:pt x="11" y="3"/>
                      <a:pt x="19" y="0"/>
                    </a:cubicBezTo>
                    <a:cubicBezTo>
                      <a:pt x="25" y="4"/>
                      <a:pt x="27" y="6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77"/>
              <p:cNvSpPr/>
              <p:nvPr/>
            </p:nvSpPr>
            <p:spPr bwMode="auto">
              <a:xfrm>
                <a:off x="3168" y="2750"/>
                <a:ext cx="109" cy="71"/>
              </a:xfrm>
              <a:custGeom>
                <a:avLst/>
                <a:gdLst>
                  <a:gd name="T0" fmla="*/ 29 w 29"/>
                  <a:gd name="T1" fmla="*/ 9 h 19"/>
                  <a:gd name="T2" fmla="*/ 29 w 29"/>
                  <a:gd name="T3" fmla="*/ 9 h 19"/>
                  <a:gd name="T4" fmla="*/ 29 w 29"/>
                  <a:gd name="T5" fmla="*/ 9 h 19"/>
                  <a:gd name="T6" fmla="*/ 29 w 29"/>
                  <a:gd name="T7" fmla="*/ 12 h 19"/>
                  <a:gd name="T8" fmla="*/ 29 w 29"/>
                  <a:gd name="T9" fmla="*/ 12 h 19"/>
                  <a:gd name="T10" fmla="*/ 14 w 29"/>
                  <a:gd name="T11" fmla="*/ 19 h 19"/>
                  <a:gd name="T12" fmla="*/ 0 w 29"/>
                  <a:gd name="T13" fmla="*/ 10 h 19"/>
                  <a:gd name="T14" fmla="*/ 0 w 29"/>
                  <a:gd name="T15" fmla="*/ 7 h 19"/>
                  <a:gd name="T16" fmla="*/ 0 w 29"/>
                  <a:gd name="T17" fmla="*/ 7 h 19"/>
                  <a:gd name="T18" fmla="*/ 16 w 29"/>
                  <a:gd name="T19" fmla="*/ 0 h 19"/>
                  <a:gd name="T20" fmla="*/ 29 w 29"/>
                  <a:gd name="T21" fmla="*/ 9 h 19"/>
                  <a:gd name="T22" fmla="*/ 29 w 29"/>
                  <a:gd name="T23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19">
                    <a:moveTo>
                      <a:pt x="29" y="9"/>
                    </a:move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15"/>
                      <a:pt x="20" y="16"/>
                      <a:pt x="14" y="19"/>
                    </a:cubicBezTo>
                    <a:cubicBezTo>
                      <a:pt x="9" y="16"/>
                      <a:pt x="6" y="14"/>
                      <a:pt x="0" y="10"/>
                    </a:cubicBezTo>
                    <a:cubicBezTo>
                      <a:pt x="0" y="10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6" y="4"/>
                      <a:pt x="9" y="3"/>
                      <a:pt x="16" y="0"/>
                    </a:cubicBezTo>
                    <a:cubicBezTo>
                      <a:pt x="22" y="4"/>
                      <a:pt x="24" y="6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78"/>
              <p:cNvSpPr/>
              <p:nvPr/>
            </p:nvSpPr>
            <p:spPr bwMode="auto">
              <a:xfrm>
                <a:off x="3085" y="2783"/>
                <a:ext cx="116" cy="79"/>
              </a:xfrm>
              <a:custGeom>
                <a:avLst/>
                <a:gdLst>
                  <a:gd name="T0" fmla="*/ 31 w 31"/>
                  <a:gd name="T1" fmla="*/ 10 h 21"/>
                  <a:gd name="T2" fmla="*/ 31 w 31"/>
                  <a:gd name="T3" fmla="*/ 12 h 21"/>
                  <a:gd name="T4" fmla="*/ 31 w 31"/>
                  <a:gd name="T5" fmla="*/ 12 h 21"/>
                  <a:gd name="T6" fmla="*/ 31 w 31"/>
                  <a:gd name="T7" fmla="*/ 12 h 21"/>
                  <a:gd name="T8" fmla="*/ 31 w 31"/>
                  <a:gd name="T9" fmla="*/ 12 h 21"/>
                  <a:gd name="T10" fmla="*/ 13 w 31"/>
                  <a:gd name="T11" fmla="*/ 21 h 21"/>
                  <a:gd name="T12" fmla="*/ 0 w 31"/>
                  <a:gd name="T13" fmla="*/ 12 h 21"/>
                  <a:gd name="T14" fmla="*/ 0 w 31"/>
                  <a:gd name="T15" fmla="*/ 12 h 21"/>
                  <a:gd name="T16" fmla="*/ 0 w 31"/>
                  <a:gd name="T17" fmla="*/ 12 h 21"/>
                  <a:gd name="T18" fmla="*/ 0 w 31"/>
                  <a:gd name="T19" fmla="*/ 12 h 21"/>
                  <a:gd name="T20" fmla="*/ 0 w 31"/>
                  <a:gd name="T21" fmla="*/ 12 h 21"/>
                  <a:gd name="T22" fmla="*/ 0 w 31"/>
                  <a:gd name="T23" fmla="*/ 9 h 21"/>
                  <a:gd name="T24" fmla="*/ 0 w 31"/>
                  <a:gd name="T25" fmla="*/ 9 h 21"/>
                  <a:gd name="T26" fmla="*/ 0 w 31"/>
                  <a:gd name="T27" fmla="*/ 9 h 21"/>
                  <a:gd name="T28" fmla="*/ 0 w 31"/>
                  <a:gd name="T29" fmla="*/ 9 h 21"/>
                  <a:gd name="T30" fmla="*/ 18 w 31"/>
                  <a:gd name="T31" fmla="*/ 0 h 21"/>
                  <a:gd name="T32" fmla="*/ 31 w 31"/>
                  <a:gd name="T33" fmla="*/ 10 h 21"/>
                  <a:gd name="T34" fmla="*/ 31 w 31"/>
                  <a:gd name="T3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21">
                    <a:moveTo>
                      <a:pt x="31" y="10"/>
                    </a:moveTo>
                    <a:cubicBezTo>
                      <a:pt x="31" y="10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4" y="16"/>
                      <a:pt x="20" y="18"/>
                      <a:pt x="13" y="21"/>
                    </a:cubicBezTo>
                    <a:cubicBezTo>
                      <a:pt x="8" y="18"/>
                      <a:pt x="6" y="16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7" y="6"/>
                      <a:pt x="11" y="4"/>
                      <a:pt x="18" y="0"/>
                    </a:cubicBezTo>
                    <a:cubicBezTo>
                      <a:pt x="24" y="4"/>
                      <a:pt x="26" y="6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79"/>
              <p:cNvSpPr/>
              <p:nvPr/>
            </p:nvSpPr>
            <p:spPr bwMode="auto">
              <a:xfrm>
                <a:off x="2878" y="1876"/>
                <a:ext cx="768" cy="881"/>
              </a:xfrm>
              <a:custGeom>
                <a:avLst/>
                <a:gdLst>
                  <a:gd name="T0" fmla="*/ 0 w 204"/>
                  <a:gd name="T1" fmla="*/ 100 h 234"/>
                  <a:gd name="T2" fmla="*/ 1 w 204"/>
                  <a:gd name="T3" fmla="*/ 96 h 234"/>
                  <a:gd name="T4" fmla="*/ 3 w 204"/>
                  <a:gd name="T5" fmla="*/ 94 h 234"/>
                  <a:gd name="T6" fmla="*/ 199 w 204"/>
                  <a:gd name="T7" fmla="*/ 0 h 234"/>
                  <a:gd name="T8" fmla="*/ 199 w 204"/>
                  <a:gd name="T9" fmla="*/ 0 h 234"/>
                  <a:gd name="T10" fmla="*/ 200 w 204"/>
                  <a:gd name="T11" fmla="*/ 0 h 234"/>
                  <a:gd name="T12" fmla="*/ 200 w 204"/>
                  <a:gd name="T13" fmla="*/ 1 h 234"/>
                  <a:gd name="T14" fmla="*/ 204 w 204"/>
                  <a:gd name="T15" fmla="*/ 138 h 234"/>
                  <a:gd name="T16" fmla="*/ 4 w 204"/>
                  <a:gd name="T17" fmla="*/ 234 h 234"/>
                  <a:gd name="T18" fmla="*/ 0 w 204"/>
                  <a:gd name="T19" fmla="*/ 10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34">
                    <a:moveTo>
                      <a:pt x="0" y="100"/>
                    </a:moveTo>
                    <a:cubicBezTo>
                      <a:pt x="0" y="98"/>
                      <a:pt x="0" y="97"/>
                      <a:pt x="1" y="96"/>
                    </a:cubicBezTo>
                    <a:cubicBezTo>
                      <a:pt x="1" y="95"/>
                      <a:pt x="2" y="94"/>
                      <a:pt x="3" y="94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1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4" y="234"/>
                      <a:pt x="4" y="234"/>
                      <a:pt x="4" y="234"/>
                    </a:cubicBezTo>
                    <a:lnTo>
                      <a:pt x="0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80"/>
              <p:cNvSpPr/>
              <p:nvPr/>
            </p:nvSpPr>
            <p:spPr bwMode="auto">
              <a:xfrm>
                <a:off x="2893" y="2396"/>
                <a:ext cx="756" cy="402"/>
              </a:xfrm>
              <a:custGeom>
                <a:avLst/>
                <a:gdLst>
                  <a:gd name="T0" fmla="*/ 200 w 201"/>
                  <a:gd name="T1" fmla="*/ 0 h 107"/>
                  <a:gd name="T2" fmla="*/ 201 w 201"/>
                  <a:gd name="T3" fmla="*/ 10 h 107"/>
                  <a:gd name="T4" fmla="*/ 200 w 201"/>
                  <a:gd name="T5" fmla="*/ 11 h 107"/>
                  <a:gd name="T6" fmla="*/ 200 w 201"/>
                  <a:gd name="T7" fmla="*/ 12 h 107"/>
                  <a:gd name="T8" fmla="*/ 4 w 201"/>
                  <a:gd name="T9" fmla="*/ 107 h 107"/>
                  <a:gd name="T10" fmla="*/ 3 w 201"/>
                  <a:gd name="T11" fmla="*/ 107 h 107"/>
                  <a:gd name="T12" fmla="*/ 1 w 201"/>
                  <a:gd name="T13" fmla="*/ 106 h 107"/>
                  <a:gd name="T14" fmla="*/ 0 w 201"/>
                  <a:gd name="T15" fmla="*/ 104 h 107"/>
                  <a:gd name="T16" fmla="*/ 0 w 201"/>
                  <a:gd name="T17" fmla="*/ 96 h 107"/>
                  <a:gd name="T18" fmla="*/ 200 w 201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107">
                    <a:moveTo>
                      <a:pt x="200" y="0"/>
                    </a:moveTo>
                    <a:cubicBezTo>
                      <a:pt x="201" y="10"/>
                      <a:pt x="201" y="10"/>
                      <a:pt x="201" y="10"/>
                    </a:cubicBezTo>
                    <a:cubicBezTo>
                      <a:pt x="201" y="11"/>
                      <a:pt x="201" y="11"/>
                      <a:pt x="200" y="11"/>
                    </a:cubicBezTo>
                    <a:cubicBezTo>
                      <a:pt x="200" y="12"/>
                      <a:pt x="200" y="12"/>
                      <a:pt x="200" y="12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2" y="107"/>
                      <a:pt x="2" y="107"/>
                      <a:pt x="1" y="106"/>
                    </a:cubicBezTo>
                    <a:cubicBezTo>
                      <a:pt x="1" y="106"/>
                      <a:pt x="0" y="105"/>
                      <a:pt x="0" y="104"/>
                    </a:cubicBezTo>
                    <a:cubicBezTo>
                      <a:pt x="0" y="96"/>
                      <a:pt x="0" y="96"/>
                      <a:pt x="0" y="96"/>
                    </a:cubicBez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F7A7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81"/>
              <p:cNvSpPr/>
              <p:nvPr/>
            </p:nvSpPr>
            <p:spPr bwMode="auto">
              <a:xfrm>
                <a:off x="3600" y="2531"/>
                <a:ext cx="125" cy="72"/>
              </a:xfrm>
              <a:custGeom>
                <a:avLst/>
                <a:gdLst>
                  <a:gd name="T0" fmla="*/ 13 w 33"/>
                  <a:gd name="T1" fmla="*/ 19 h 19"/>
                  <a:gd name="T2" fmla="*/ 33 w 33"/>
                  <a:gd name="T3" fmla="*/ 10 h 19"/>
                  <a:gd name="T4" fmla="*/ 20 w 33"/>
                  <a:gd name="T5" fmla="*/ 0 h 19"/>
                  <a:gd name="T6" fmla="*/ 0 w 33"/>
                  <a:gd name="T7" fmla="*/ 10 h 19"/>
                  <a:gd name="T8" fmla="*/ 13 w 3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9">
                    <a:moveTo>
                      <a:pt x="13" y="19"/>
                    </a:moveTo>
                    <a:cubicBezTo>
                      <a:pt x="21" y="15"/>
                      <a:pt x="25" y="13"/>
                      <a:pt x="33" y="10"/>
                    </a:cubicBezTo>
                    <a:cubicBezTo>
                      <a:pt x="29" y="6"/>
                      <a:pt x="26" y="4"/>
                      <a:pt x="20" y="0"/>
                    </a:cubicBezTo>
                    <a:cubicBezTo>
                      <a:pt x="12" y="4"/>
                      <a:pt x="8" y="6"/>
                      <a:pt x="0" y="10"/>
                    </a:cubicBezTo>
                    <a:cubicBezTo>
                      <a:pt x="6" y="14"/>
                      <a:pt x="8" y="16"/>
                      <a:pt x="13" y="19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82"/>
              <p:cNvSpPr/>
              <p:nvPr/>
            </p:nvSpPr>
            <p:spPr bwMode="auto">
              <a:xfrm>
                <a:off x="3687" y="2576"/>
                <a:ext cx="90" cy="53"/>
              </a:xfrm>
              <a:custGeom>
                <a:avLst/>
                <a:gdLst>
                  <a:gd name="T0" fmla="*/ 10 w 24"/>
                  <a:gd name="T1" fmla="*/ 14 h 14"/>
                  <a:gd name="T2" fmla="*/ 24 w 24"/>
                  <a:gd name="T3" fmla="*/ 7 h 14"/>
                  <a:gd name="T4" fmla="*/ 14 w 24"/>
                  <a:gd name="T5" fmla="*/ 0 h 14"/>
                  <a:gd name="T6" fmla="*/ 0 w 24"/>
                  <a:gd name="T7" fmla="*/ 7 h 14"/>
                  <a:gd name="T8" fmla="*/ 10 w 2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0" y="14"/>
                    </a:moveTo>
                    <a:cubicBezTo>
                      <a:pt x="16" y="11"/>
                      <a:pt x="19" y="10"/>
                      <a:pt x="24" y="7"/>
                    </a:cubicBezTo>
                    <a:cubicBezTo>
                      <a:pt x="21" y="5"/>
                      <a:pt x="18" y="3"/>
                      <a:pt x="14" y="0"/>
                    </a:cubicBezTo>
                    <a:cubicBezTo>
                      <a:pt x="8" y="3"/>
                      <a:pt x="5" y="4"/>
                      <a:pt x="0" y="7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83"/>
              <p:cNvSpPr/>
              <p:nvPr/>
            </p:nvSpPr>
            <p:spPr bwMode="auto">
              <a:xfrm>
                <a:off x="3702" y="2610"/>
                <a:ext cx="124" cy="68"/>
              </a:xfrm>
              <a:custGeom>
                <a:avLst/>
                <a:gdLst>
                  <a:gd name="T0" fmla="*/ 9 w 33"/>
                  <a:gd name="T1" fmla="*/ 18 h 18"/>
                  <a:gd name="T2" fmla="*/ 33 w 33"/>
                  <a:gd name="T3" fmla="*/ 7 h 18"/>
                  <a:gd name="T4" fmla="*/ 23 w 33"/>
                  <a:gd name="T5" fmla="*/ 0 h 18"/>
                  <a:gd name="T6" fmla="*/ 0 w 33"/>
                  <a:gd name="T7" fmla="*/ 12 h 18"/>
                  <a:gd name="T8" fmla="*/ 9 w 33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8">
                    <a:moveTo>
                      <a:pt x="9" y="18"/>
                    </a:moveTo>
                    <a:cubicBezTo>
                      <a:pt x="18" y="14"/>
                      <a:pt x="23" y="11"/>
                      <a:pt x="33" y="7"/>
                    </a:cubicBezTo>
                    <a:cubicBezTo>
                      <a:pt x="29" y="4"/>
                      <a:pt x="27" y="3"/>
                      <a:pt x="23" y="0"/>
                    </a:cubicBezTo>
                    <a:cubicBezTo>
                      <a:pt x="14" y="5"/>
                      <a:pt x="9" y="7"/>
                      <a:pt x="0" y="12"/>
                    </a:cubicBezTo>
                    <a:cubicBezTo>
                      <a:pt x="4" y="14"/>
                      <a:pt x="6" y="16"/>
                      <a:pt x="9" y="18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84"/>
              <p:cNvSpPr/>
              <p:nvPr/>
            </p:nvSpPr>
            <p:spPr bwMode="auto">
              <a:xfrm>
                <a:off x="3713" y="2644"/>
                <a:ext cx="158" cy="83"/>
              </a:xfrm>
              <a:custGeom>
                <a:avLst/>
                <a:gdLst>
                  <a:gd name="T0" fmla="*/ 10 w 42"/>
                  <a:gd name="T1" fmla="*/ 22 h 22"/>
                  <a:gd name="T2" fmla="*/ 42 w 42"/>
                  <a:gd name="T3" fmla="*/ 7 h 22"/>
                  <a:gd name="T4" fmla="*/ 33 w 42"/>
                  <a:gd name="T5" fmla="*/ 0 h 22"/>
                  <a:gd name="T6" fmla="*/ 0 w 42"/>
                  <a:gd name="T7" fmla="*/ 16 h 22"/>
                  <a:gd name="T8" fmla="*/ 10 w 42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2">
                    <a:moveTo>
                      <a:pt x="10" y="22"/>
                    </a:moveTo>
                    <a:cubicBezTo>
                      <a:pt x="23" y="16"/>
                      <a:pt x="29" y="13"/>
                      <a:pt x="42" y="7"/>
                    </a:cubicBezTo>
                    <a:cubicBezTo>
                      <a:pt x="38" y="4"/>
                      <a:pt x="36" y="2"/>
                      <a:pt x="33" y="0"/>
                    </a:cubicBezTo>
                    <a:cubicBezTo>
                      <a:pt x="19" y="6"/>
                      <a:pt x="13" y="9"/>
                      <a:pt x="0" y="16"/>
                    </a:cubicBezTo>
                    <a:cubicBezTo>
                      <a:pt x="4" y="18"/>
                      <a:pt x="6" y="20"/>
                      <a:pt x="10" y="22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85"/>
              <p:cNvSpPr/>
              <p:nvPr/>
            </p:nvSpPr>
            <p:spPr bwMode="auto">
              <a:xfrm>
                <a:off x="3051" y="2881"/>
                <a:ext cx="94" cy="53"/>
              </a:xfrm>
              <a:custGeom>
                <a:avLst/>
                <a:gdLst>
                  <a:gd name="T0" fmla="*/ 25 w 25"/>
                  <a:gd name="T1" fmla="*/ 7 h 14"/>
                  <a:gd name="T2" fmla="*/ 11 w 25"/>
                  <a:gd name="T3" fmla="*/ 14 h 14"/>
                  <a:gd name="T4" fmla="*/ 0 w 25"/>
                  <a:gd name="T5" fmla="*/ 7 h 14"/>
                  <a:gd name="T6" fmla="*/ 14 w 25"/>
                  <a:gd name="T7" fmla="*/ 0 h 14"/>
                  <a:gd name="T8" fmla="*/ 25 w 25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25" y="7"/>
                    </a:moveTo>
                    <a:cubicBezTo>
                      <a:pt x="19" y="10"/>
                      <a:pt x="16" y="12"/>
                      <a:pt x="11" y="14"/>
                    </a:cubicBezTo>
                    <a:cubicBezTo>
                      <a:pt x="7" y="12"/>
                      <a:pt x="4" y="10"/>
                      <a:pt x="0" y="7"/>
                    </a:cubicBezTo>
                    <a:cubicBezTo>
                      <a:pt x="6" y="4"/>
                      <a:pt x="8" y="3"/>
                      <a:pt x="14" y="0"/>
                    </a:cubicBezTo>
                    <a:cubicBezTo>
                      <a:pt x="19" y="3"/>
                      <a:pt x="21" y="5"/>
                      <a:pt x="25" y="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86"/>
              <p:cNvSpPr/>
              <p:nvPr/>
            </p:nvSpPr>
            <p:spPr bwMode="auto">
              <a:xfrm>
                <a:off x="3104" y="2900"/>
                <a:ext cx="124" cy="68"/>
              </a:xfrm>
              <a:custGeom>
                <a:avLst/>
                <a:gdLst>
                  <a:gd name="T0" fmla="*/ 33 w 33"/>
                  <a:gd name="T1" fmla="*/ 6 h 18"/>
                  <a:gd name="T2" fmla="*/ 10 w 33"/>
                  <a:gd name="T3" fmla="*/ 18 h 18"/>
                  <a:gd name="T4" fmla="*/ 0 w 33"/>
                  <a:gd name="T5" fmla="*/ 12 h 18"/>
                  <a:gd name="T6" fmla="*/ 23 w 33"/>
                  <a:gd name="T7" fmla="*/ 0 h 18"/>
                  <a:gd name="T8" fmla="*/ 33 w 33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8">
                    <a:moveTo>
                      <a:pt x="33" y="6"/>
                    </a:moveTo>
                    <a:cubicBezTo>
                      <a:pt x="24" y="11"/>
                      <a:pt x="19" y="13"/>
                      <a:pt x="10" y="18"/>
                    </a:cubicBezTo>
                    <a:cubicBezTo>
                      <a:pt x="6" y="16"/>
                      <a:pt x="4" y="14"/>
                      <a:pt x="0" y="12"/>
                    </a:cubicBezTo>
                    <a:cubicBezTo>
                      <a:pt x="9" y="7"/>
                      <a:pt x="14" y="5"/>
                      <a:pt x="23" y="0"/>
                    </a:cubicBezTo>
                    <a:cubicBezTo>
                      <a:pt x="27" y="2"/>
                      <a:pt x="29" y="4"/>
                      <a:pt x="33" y="6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87"/>
              <p:cNvSpPr/>
              <p:nvPr/>
            </p:nvSpPr>
            <p:spPr bwMode="auto">
              <a:xfrm>
                <a:off x="3149" y="2915"/>
                <a:ext cx="165" cy="87"/>
              </a:xfrm>
              <a:custGeom>
                <a:avLst/>
                <a:gdLst>
                  <a:gd name="T0" fmla="*/ 44 w 44"/>
                  <a:gd name="T1" fmla="*/ 7 h 23"/>
                  <a:gd name="T2" fmla="*/ 11 w 44"/>
                  <a:gd name="T3" fmla="*/ 23 h 23"/>
                  <a:gd name="T4" fmla="*/ 0 w 44"/>
                  <a:gd name="T5" fmla="*/ 16 h 23"/>
                  <a:gd name="T6" fmla="*/ 33 w 44"/>
                  <a:gd name="T7" fmla="*/ 0 h 23"/>
                  <a:gd name="T8" fmla="*/ 44 w 44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3">
                    <a:moveTo>
                      <a:pt x="44" y="7"/>
                    </a:moveTo>
                    <a:cubicBezTo>
                      <a:pt x="31" y="13"/>
                      <a:pt x="24" y="16"/>
                      <a:pt x="11" y="23"/>
                    </a:cubicBezTo>
                    <a:cubicBezTo>
                      <a:pt x="6" y="20"/>
                      <a:pt x="4" y="19"/>
                      <a:pt x="0" y="16"/>
                    </a:cubicBezTo>
                    <a:cubicBezTo>
                      <a:pt x="14" y="10"/>
                      <a:pt x="20" y="6"/>
                      <a:pt x="33" y="0"/>
                    </a:cubicBezTo>
                    <a:cubicBezTo>
                      <a:pt x="37" y="3"/>
                      <a:pt x="39" y="4"/>
                      <a:pt x="44" y="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88"/>
              <p:cNvSpPr/>
              <p:nvPr/>
            </p:nvSpPr>
            <p:spPr bwMode="auto">
              <a:xfrm>
                <a:off x="3616" y="2610"/>
                <a:ext cx="97" cy="53"/>
              </a:xfrm>
              <a:custGeom>
                <a:avLst/>
                <a:gdLst>
                  <a:gd name="T0" fmla="*/ 11 w 26"/>
                  <a:gd name="T1" fmla="*/ 14 h 14"/>
                  <a:gd name="T2" fmla="*/ 26 w 26"/>
                  <a:gd name="T3" fmla="*/ 7 h 14"/>
                  <a:gd name="T4" fmla="*/ 15 w 26"/>
                  <a:gd name="T5" fmla="*/ 0 h 14"/>
                  <a:gd name="T6" fmla="*/ 0 w 26"/>
                  <a:gd name="T7" fmla="*/ 7 h 14"/>
                  <a:gd name="T8" fmla="*/ 11 w 2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">
                    <a:moveTo>
                      <a:pt x="11" y="14"/>
                    </a:moveTo>
                    <a:cubicBezTo>
                      <a:pt x="17" y="11"/>
                      <a:pt x="20" y="10"/>
                      <a:pt x="26" y="7"/>
                    </a:cubicBezTo>
                    <a:cubicBezTo>
                      <a:pt x="22" y="4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1"/>
                      <a:pt x="11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89"/>
              <p:cNvSpPr/>
              <p:nvPr/>
            </p:nvSpPr>
            <p:spPr bwMode="auto">
              <a:xfrm>
                <a:off x="3544" y="2644"/>
                <a:ext cx="94" cy="53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7 h 14"/>
                  <a:gd name="T4" fmla="*/ 15 w 25"/>
                  <a:gd name="T5" fmla="*/ 0 h 14"/>
                  <a:gd name="T6" fmla="*/ 0 w 25"/>
                  <a:gd name="T7" fmla="*/ 7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2"/>
                      <a:pt x="19" y="10"/>
                      <a:pt x="25" y="7"/>
                    </a:cubicBezTo>
                    <a:cubicBezTo>
                      <a:pt x="21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2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90"/>
              <p:cNvSpPr/>
              <p:nvPr/>
            </p:nvSpPr>
            <p:spPr bwMode="auto">
              <a:xfrm>
                <a:off x="3631" y="2663"/>
                <a:ext cx="90" cy="49"/>
              </a:xfrm>
              <a:custGeom>
                <a:avLst/>
                <a:gdLst>
                  <a:gd name="T0" fmla="*/ 10 w 24"/>
                  <a:gd name="T1" fmla="*/ 13 h 13"/>
                  <a:gd name="T2" fmla="*/ 24 w 24"/>
                  <a:gd name="T3" fmla="*/ 6 h 13"/>
                  <a:gd name="T4" fmla="*/ 15 w 24"/>
                  <a:gd name="T5" fmla="*/ 0 h 13"/>
                  <a:gd name="T6" fmla="*/ 0 w 24"/>
                  <a:gd name="T7" fmla="*/ 7 h 13"/>
                  <a:gd name="T8" fmla="*/ 10 w 2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10" y="13"/>
                    </a:moveTo>
                    <a:cubicBezTo>
                      <a:pt x="16" y="10"/>
                      <a:pt x="19" y="9"/>
                      <a:pt x="24" y="6"/>
                    </a:cubicBezTo>
                    <a:cubicBezTo>
                      <a:pt x="21" y="3"/>
                      <a:pt x="19" y="2"/>
                      <a:pt x="15" y="0"/>
                    </a:cubicBezTo>
                    <a:cubicBezTo>
                      <a:pt x="9" y="2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91"/>
              <p:cNvSpPr/>
              <p:nvPr/>
            </p:nvSpPr>
            <p:spPr bwMode="auto">
              <a:xfrm>
                <a:off x="3559" y="2697"/>
                <a:ext cx="90" cy="49"/>
              </a:xfrm>
              <a:custGeom>
                <a:avLst/>
                <a:gdLst>
                  <a:gd name="T0" fmla="*/ 10 w 24"/>
                  <a:gd name="T1" fmla="*/ 13 h 13"/>
                  <a:gd name="T2" fmla="*/ 24 w 24"/>
                  <a:gd name="T3" fmla="*/ 6 h 13"/>
                  <a:gd name="T4" fmla="*/ 15 w 24"/>
                  <a:gd name="T5" fmla="*/ 0 h 13"/>
                  <a:gd name="T6" fmla="*/ 0 w 24"/>
                  <a:gd name="T7" fmla="*/ 7 h 13"/>
                  <a:gd name="T8" fmla="*/ 10 w 2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10" y="13"/>
                    </a:moveTo>
                    <a:cubicBezTo>
                      <a:pt x="16" y="11"/>
                      <a:pt x="19" y="9"/>
                      <a:pt x="24" y="6"/>
                    </a:cubicBezTo>
                    <a:cubicBezTo>
                      <a:pt x="21" y="4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92"/>
              <p:cNvSpPr/>
              <p:nvPr/>
            </p:nvSpPr>
            <p:spPr bwMode="auto">
              <a:xfrm>
                <a:off x="3642" y="2712"/>
                <a:ext cx="94" cy="53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7 h 14"/>
                  <a:gd name="T4" fmla="*/ 15 w 25"/>
                  <a:gd name="T5" fmla="*/ 0 h 14"/>
                  <a:gd name="T6" fmla="*/ 0 w 25"/>
                  <a:gd name="T7" fmla="*/ 7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1"/>
                      <a:pt x="19" y="9"/>
                      <a:pt x="25" y="7"/>
                    </a:cubicBezTo>
                    <a:cubicBezTo>
                      <a:pt x="21" y="4"/>
                      <a:pt x="19" y="2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93"/>
              <p:cNvSpPr/>
              <p:nvPr/>
            </p:nvSpPr>
            <p:spPr bwMode="auto">
              <a:xfrm>
                <a:off x="3574" y="2746"/>
                <a:ext cx="90" cy="52"/>
              </a:xfrm>
              <a:custGeom>
                <a:avLst/>
                <a:gdLst>
                  <a:gd name="T0" fmla="*/ 10 w 24"/>
                  <a:gd name="T1" fmla="*/ 14 h 14"/>
                  <a:gd name="T2" fmla="*/ 24 w 24"/>
                  <a:gd name="T3" fmla="*/ 7 h 14"/>
                  <a:gd name="T4" fmla="*/ 14 w 24"/>
                  <a:gd name="T5" fmla="*/ 0 h 14"/>
                  <a:gd name="T6" fmla="*/ 0 w 24"/>
                  <a:gd name="T7" fmla="*/ 7 h 14"/>
                  <a:gd name="T8" fmla="*/ 10 w 2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0" y="14"/>
                    </a:moveTo>
                    <a:cubicBezTo>
                      <a:pt x="16" y="11"/>
                      <a:pt x="19" y="9"/>
                      <a:pt x="24" y="7"/>
                    </a:cubicBezTo>
                    <a:cubicBezTo>
                      <a:pt x="20" y="4"/>
                      <a:pt x="18" y="2"/>
                      <a:pt x="14" y="0"/>
                    </a:cubicBezTo>
                    <a:cubicBezTo>
                      <a:pt x="8" y="3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94"/>
              <p:cNvSpPr/>
              <p:nvPr/>
            </p:nvSpPr>
            <p:spPr bwMode="auto">
              <a:xfrm>
                <a:off x="3488" y="2731"/>
                <a:ext cx="94" cy="49"/>
              </a:xfrm>
              <a:custGeom>
                <a:avLst/>
                <a:gdLst>
                  <a:gd name="T0" fmla="*/ 10 w 25"/>
                  <a:gd name="T1" fmla="*/ 13 h 13"/>
                  <a:gd name="T2" fmla="*/ 25 w 25"/>
                  <a:gd name="T3" fmla="*/ 6 h 13"/>
                  <a:gd name="T4" fmla="*/ 15 w 25"/>
                  <a:gd name="T5" fmla="*/ 0 h 13"/>
                  <a:gd name="T6" fmla="*/ 0 w 25"/>
                  <a:gd name="T7" fmla="*/ 7 h 13"/>
                  <a:gd name="T8" fmla="*/ 10 w 2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10" y="13"/>
                    </a:moveTo>
                    <a:cubicBezTo>
                      <a:pt x="16" y="11"/>
                      <a:pt x="19" y="9"/>
                      <a:pt x="25" y="6"/>
                    </a:cubicBezTo>
                    <a:cubicBezTo>
                      <a:pt x="21" y="4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95"/>
              <p:cNvSpPr/>
              <p:nvPr/>
            </p:nvSpPr>
            <p:spPr bwMode="auto">
              <a:xfrm>
                <a:off x="3420" y="2765"/>
                <a:ext cx="90" cy="49"/>
              </a:xfrm>
              <a:custGeom>
                <a:avLst/>
                <a:gdLst>
                  <a:gd name="T0" fmla="*/ 10 w 24"/>
                  <a:gd name="T1" fmla="*/ 13 h 13"/>
                  <a:gd name="T2" fmla="*/ 24 w 24"/>
                  <a:gd name="T3" fmla="*/ 6 h 13"/>
                  <a:gd name="T4" fmla="*/ 15 w 24"/>
                  <a:gd name="T5" fmla="*/ 0 h 13"/>
                  <a:gd name="T6" fmla="*/ 0 w 24"/>
                  <a:gd name="T7" fmla="*/ 7 h 13"/>
                  <a:gd name="T8" fmla="*/ 10 w 2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10" y="13"/>
                    </a:moveTo>
                    <a:cubicBezTo>
                      <a:pt x="15" y="10"/>
                      <a:pt x="18" y="9"/>
                      <a:pt x="24" y="6"/>
                    </a:cubicBezTo>
                    <a:cubicBezTo>
                      <a:pt x="20" y="4"/>
                      <a:pt x="19" y="2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96"/>
              <p:cNvSpPr/>
              <p:nvPr/>
            </p:nvSpPr>
            <p:spPr bwMode="auto">
              <a:xfrm>
                <a:off x="3348" y="2798"/>
                <a:ext cx="91" cy="49"/>
              </a:xfrm>
              <a:custGeom>
                <a:avLst/>
                <a:gdLst>
                  <a:gd name="T0" fmla="*/ 10 w 24"/>
                  <a:gd name="T1" fmla="*/ 13 h 13"/>
                  <a:gd name="T2" fmla="*/ 24 w 24"/>
                  <a:gd name="T3" fmla="*/ 6 h 13"/>
                  <a:gd name="T4" fmla="*/ 15 w 24"/>
                  <a:gd name="T5" fmla="*/ 0 h 13"/>
                  <a:gd name="T6" fmla="*/ 0 w 24"/>
                  <a:gd name="T7" fmla="*/ 7 h 13"/>
                  <a:gd name="T8" fmla="*/ 10 w 2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10" y="13"/>
                    </a:moveTo>
                    <a:cubicBezTo>
                      <a:pt x="16" y="11"/>
                      <a:pt x="19" y="9"/>
                      <a:pt x="24" y="6"/>
                    </a:cubicBezTo>
                    <a:cubicBezTo>
                      <a:pt x="21" y="4"/>
                      <a:pt x="19" y="2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97"/>
              <p:cNvSpPr/>
              <p:nvPr/>
            </p:nvSpPr>
            <p:spPr bwMode="auto">
              <a:xfrm>
                <a:off x="3277" y="2832"/>
                <a:ext cx="90" cy="53"/>
              </a:xfrm>
              <a:custGeom>
                <a:avLst/>
                <a:gdLst>
                  <a:gd name="T0" fmla="*/ 10 w 24"/>
                  <a:gd name="T1" fmla="*/ 14 h 14"/>
                  <a:gd name="T2" fmla="*/ 24 w 24"/>
                  <a:gd name="T3" fmla="*/ 6 h 14"/>
                  <a:gd name="T4" fmla="*/ 15 w 24"/>
                  <a:gd name="T5" fmla="*/ 0 h 14"/>
                  <a:gd name="T6" fmla="*/ 0 w 24"/>
                  <a:gd name="T7" fmla="*/ 7 h 14"/>
                  <a:gd name="T8" fmla="*/ 10 w 2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0" y="14"/>
                    </a:moveTo>
                    <a:cubicBezTo>
                      <a:pt x="15" y="11"/>
                      <a:pt x="18" y="9"/>
                      <a:pt x="24" y="6"/>
                    </a:cubicBezTo>
                    <a:cubicBezTo>
                      <a:pt x="20" y="4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98"/>
              <p:cNvSpPr/>
              <p:nvPr/>
            </p:nvSpPr>
            <p:spPr bwMode="auto">
              <a:xfrm>
                <a:off x="3201" y="2866"/>
                <a:ext cx="95" cy="53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7 h 14"/>
                  <a:gd name="T4" fmla="*/ 15 w 25"/>
                  <a:gd name="T5" fmla="*/ 0 h 14"/>
                  <a:gd name="T6" fmla="*/ 0 w 25"/>
                  <a:gd name="T7" fmla="*/ 8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1"/>
                      <a:pt x="19" y="10"/>
                      <a:pt x="25" y="7"/>
                    </a:cubicBezTo>
                    <a:cubicBezTo>
                      <a:pt x="21" y="4"/>
                      <a:pt x="19" y="3"/>
                      <a:pt x="15" y="0"/>
                    </a:cubicBezTo>
                    <a:cubicBezTo>
                      <a:pt x="9" y="3"/>
                      <a:pt x="6" y="5"/>
                      <a:pt x="0" y="8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99"/>
              <p:cNvSpPr/>
              <p:nvPr/>
            </p:nvSpPr>
            <p:spPr bwMode="auto">
              <a:xfrm>
                <a:off x="3800" y="2678"/>
                <a:ext cx="132" cy="72"/>
              </a:xfrm>
              <a:custGeom>
                <a:avLst/>
                <a:gdLst>
                  <a:gd name="T0" fmla="*/ 12 w 35"/>
                  <a:gd name="T1" fmla="*/ 19 h 19"/>
                  <a:gd name="T2" fmla="*/ 35 w 35"/>
                  <a:gd name="T3" fmla="*/ 8 h 19"/>
                  <a:gd name="T4" fmla="*/ 23 w 35"/>
                  <a:gd name="T5" fmla="*/ 0 h 19"/>
                  <a:gd name="T6" fmla="*/ 0 w 35"/>
                  <a:gd name="T7" fmla="*/ 11 h 19"/>
                  <a:gd name="T8" fmla="*/ 12 w 3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9">
                    <a:moveTo>
                      <a:pt x="12" y="19"/>
                    </a:moveTo>
                    <a:cubicBezTo>
                      <a:pt x="21" y="15"/>
                      <a:pt x="26" y="13"/>
                      <a:pt x="35" y="8"/>
                    </a:cubicBezTo>
                    <a:cubicBezTo>
                      <a:pt x="29" y="5"/>
                      <a:pt x="27" y="3"/>
                      <a:pt x="23" y="0"/>
                    </a:cubicBezTo>
                    <a:cubicBezTo>
                      <a:pt x="14" y="5"/>
                      <a:pt x="9" y="7"/>
                      <a:pt x="0" y="11"/>
                    </a:cubicBezTo>
                    <a:cubicBezTo>
                      <a:pt x="4" y="14"/>
                      <a:pt x="7" y="16"/>
                      <a:pt x="12" y="19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100"/>
              <p:cNvSpPr/>
              <p:nvPr/>
            </p:nvSpPr>
            <p:spPr bwMode="auto">
              <a:xfrm>
                <a:off x="3201" y="2968"/>
                <a:ext cx="136" cy="71"/>
              </a:xfrm>
              <a:custGeom>
                <a:avLst/>
                <a:gdLst>
                  <a:gd name="T0" fmla="*/ 36 w 36"/>
                  <a:gd name="T1" fmla="*/ 8 h 19"/>
                  <a:gd name="T2" fmla="*/ 13 w 36"/>
                  <a:gd name="T3" fmla="*/ 19 h 19"/>
                  <a:gd name="T4" fmla="*/ 0 w 36"/>
                  <a:gd name="T5" fmla="*/ 11 h 19"/>
                  <a:gd name="T6" fmla="*/ 24 w 36"/>
                  <a:gd name="T7" fmla="*/ 0 h 19"/>
                  <a:gd name="T8" fmla="*/ 36 w 36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9">
                    <a:moveTo>
                      <a:pt x="36" y="8"/>
                    </a:moveTo>
                    <a:cubicBezTo>
                      <a:pt x="27" y="12"/>
                      <a:pt x="22" y="15"/>
                      <a:pt x="13" y="19"/>
                    </a:cubicBezTo>
                    <a:cubicBezTo>
                      <a:pt x="7" y="16"/>
                      <a:pt x="5" y="14"/>
                      <a:pt x="0" y="11"/>
                    </a:cubicBezTo>
                    <a:cubicBezTo>
                      <a:pt x="10" y="7"/>
                      <a:pt x="15" y="4"/>
                      <a:pt x="24" y="0"/>
                    </a:cubicBezTo>
                    <a:cubicBezTo>
                      <a:pt x="29" y="3"/>
                      <a:pt x="31" y="4"/>
                      <a:pt x="36" y="8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101"/>
              <p:cNvSpPr/>
              <p:nvPr/>
            </p:nvSpPr>
            <p:spPr bwMode="auto">
              <a:xfrm>
                <a:off x="3728" y="2727"/>
                <a:ext cx="102" cy="56"/>
              </a:xfrm>
              <a:custGeom>
                <a:avLst/>
                <a:gdLst>
                  <a:gd name="T0" fmla="*/ 13 w 27"/>
                  <a:gd name="T1" fmla="*/ 15 h 15"/>
                  <a:gd name="T2" fmla="*/ 27 w 27"/>
                  <a:gd name="T3" fmla="*/ 8 h 15"/>
                  <a:gd name="T4" fmla="*/ 15 w 27"/>
                  <a:gd name="T5" fmla="*/ 0 h 15"/>
                  <a:gd name="T6" fmla="*/ 0 w 27"/>
                  <a:gd name="T7" fmla="*/ 7 h 15"/>
                  <a:gd name="T8" fmla="*/ 13 w 27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">
                    <a:moveTo>
                      <a:pt x="13" y="15"/>
                    </a:moveTo>
                    <a:cubicBezTo>
                      <a:pt x="19" y="12"/>
                      <a:pt x="22" y="11"/>
                      <a:pt x="27" y="8"/>
                    </a:cubicBezTo>
                    <a:cubicBezTo>
                      <a:pt x="22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2"/>
                      <a:pt x="13" y="15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102"/>
              <p:cNvSpPr/>
              <p:nvPr/>
            </p:nvSpPr>
            <p:spPr bwMode="auto">
              <a:xfrm>
                <a:off x="3661" y="2761"/>
                <a:ext cx="98" cy="56"/>
              </a:xfrm>
              <a:custGeom>
                <a:avLst/>
                <a:gdLst>
                  <a:gd name="T0" fmla="*/ 12 w 26"/>
                  <a:gd name="T1" fmla="*/ 15 h 15"/>
                  <a:gd name="T2" fmla="*/ 26 w 26"/>
                  <a:gd name="T3" fmla="*/ 8 h 15"/>
                  <a:gd name="T4" fmla="*/ 14 w 26"/>
                  <a:gd name="T5" fmla="*/ 0 h 15"/>
                  <a:gd name="T6" fmla="*/ 0 w 26"/>
                  <a:gd name="T7" fmla="*/ 8 h 15"/>
                  <a:gd name="T8" fmla="*/ 12 w 26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5">
                    <a:moveTo>
                      <a:pt x="12" y="15"/>
                    </a:moveTo>
                    <a:cubicBezTo>
                      <a:pt x="18" y="13"/>
                      <a:pt x="21" y="11"/>
                      <a:pt x="26" y="8"/>
                    </a:cubicBezTo>
                    <a:cubicBezTo>
                      <a:pt x="21" y="5"/>
                      <a:pt x="19" y="3"/>
                      <a:pt x="14" y="0"/>
                    </a:cubicBezTo>
                    <a:cubicBezTo>
                      <a:pt x="8" y="3"/>
                      <a:pt x="5" y="5"/>
                      <a:pt x="0" y="8"/>
                    </a:cubicBezTo>
                    <a:cubicBezTo>
                      <a:pt x="4" y="10"/>
                      <a:pt x="7" y="12"/>
                      <a:pt x="12" y="15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103"/>
              <p:cNvSpPr/>
              <p:nvPr/>
            </p:nvSpPr>
            <p:spPr bwMode="auto">
              <a:xfrm>
                <a:off x="3378" y="2798"/>
                <a:ext cx="313" cy="159"/>
              </a:xfrm>
              <a:custGeom>
                <a:avLst/>
                <a:gdLst>
                  <a:gd name="T0" fmla="*/ 12 w 83"/>
                  <a:gd name="T1" fmla="*/ 42 h 42"/>
                  <a:gd name="T2" fmla="*/ 83 w 83"/>
                  <a:gd name="T3" fmla="*/ 8 h 42"/>
                  <a:gd name="T4" fmla="*/ 70 w 83"/>
                  <a:gd name="T5" fmla="*/ 0 h 42"/>
                  <a:gd name="T6" fmla="*/ 0 w 83"/>
                  <a:gd name="T7" fmla="*/ 34 h 42"/>
                  <a:gd name="T8" fmla="*/ 12 w 83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2">
                    <a:moveTo>
                      <a:pt x="12" y="42"/>
                    </a:moveTo>
                    <a:cubicBezTo>
                      <a:pt x="41" y="28"/>
                      <a:pt x="55" y="21"/>
                      <a:pt x="83" y="8"/>
                    </a:cubicBezTo>
                    <a:cubicBezTo>
                      <a:pt x="77" y="4"/>
                      <a:pt x="75" y="2"/>
                      <a:pt x="70" y="0"/>
                    </a:cubicBezTo>
                    <a:cubicBezTo>
                      <a:pt x="42" y="13"/>
                      <a:pt x="28" y="20"/>
                      <a:pt x="0" y="34"/>
                    </a:cubicBezTo>
                    <a:cubicBezTo>
                      <a:pt x="4" y="37"/>
                      <a:pt x="7" y="38"/>
                      <a:pt x="12" y="42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Freeform 104"/>
              <p:cNvSpPr/>
              <p:nvPr/>
            </p:nvSpPr>
            <p:spPr bwMode="auto">
              <a:xfrm>
                <a:off x="3303" y="2934"/>
                <a:ext cx="102" cy="56"/>
              </a:xfrm>
              <a:custGeom>
                <a:avLst/>
                <a:gdLst>
                  <a:gd name="T0" fmla="*/ 12 w 27"/>
                  <a:gd name="T1" fmla="*/ 15 h 15"/>
                  <a:gd name="T2" fmla="*/ 27 w 27"/>
                  <a:gd name="T3" fmla="*/ 8 h 15"/>
                  <a:gd name="T4" fmla="*/ 15 w 27"/>
                  <a:gd name="T5" fmla="*/ 0 h 15"/>
                  <a:gd name="T6" fmla="*/ 0 w 27"/>
                  <a:gd name="T7" fmla="*/ 7 h 15"/>
                  <a:gd name="T8" fmla="*/ 12 w 27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5">
                    <a:moveTo>
                      <a:pt x="12" y="15"/>
                    </a:moveTo>
                    <a:cubicBezTo>
                      <a:pt x="18" y="12"/>
                      <a:pt x="21" y="11"/>
                      <a:pt x="27" y="8"/>
                    </a:cubicBezTo>
                    <a:cubicBezTo>
                      <a:pt x="22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2"/>
                      <a:pt x="12" y="15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Freeform 105"/>
              <p:cNvSpPr/>
              <p:nvPr/>
            </p:nvSpPr>
            <p:spPr bwMode="auto">
              <a:xfrm>
                <a:off x="3472" y="2678"/>
                <a:ext cx="98" cy="53"/>
              </a:xfrm>
              <a:custGeom>
                <a:avLst/>
                <a:gdLst>
                  <a:gd name="T0" fmla="*/ 11 w 26"/>
                  <a:gd name="T1" fmla="*/ 14 h 14"/>
                  <a:gd name="T2" fmla="*/ 26 w 26"/>
                  <a:gd name="T3" fmla="*/ 7 h 14"/>
                  <a:gd name="T4" fmla="*/ 15 w 26"/>
                  <a:gd name="T5" fmla="*/ 0 h 14"/>
                  <a:gd name="T6" fmla="*/ 0 w 26"/>
                  <a:gd name="T7" fmla="*/ 7 h 14"/>
                  <a:gd name="T8" fmla="*/ 11 w 2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">
                    <a:moveTo>
                      <a:pt x="11" y="14"/>
                    </a:moveTo>
                    <a:cubicBezTo>
                      <a:pt x="17" y="12"/>
                      <a:pt x="20" y="10"/>
                      <a:pt x="26" y="7"/>
                    </a:cubicBezTo>
                    <a:cubicBezTo>
                      <a:pt x="22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2"/>
                      <a:pt x="11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Freeform 106"/>
              <p:cNvSpPr/>
              <p:nvPr/>
            </p:nvSpPr>
            <p:spPr bwMode="auto">
              <a:xfrm>
                <a:off x="3405" y="2712"/>
                <a:ext cx="94" cy="53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7 h 14"/>
                  <a:gd name="T4" fmla="*/ 14 w 25"/>
                  <a:gd name="T5" fmla="*/ 0 h 14"/>
                  <a:gd name="T6" fmla="*/ 0 w 25"/>
                  <a:gd name="T7" fmla="*/ 7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1"/>
                      <a:pt x="19" y="10"/>
                      <a:pt x="25" y="7"/>
                    </a:cubicBezTo>
                    <a:cubicBezTo>
                      <a:pt x="21" y="4"/>
                      <a:pt x="19" y="3"/>
                      <a:pt x="14" y="0"/>
                    </a:cubicBezTo>
                    <a:cubicBezTo>
                      <a:pt x="8" y="3"/>
                      <a:pt x="5" y="4"/>
                      <a:pt x="0" y="7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Freeform 107"/>
              <p:cNvSpPr/>
              <p:nvPr/>
            </p:nvSpPr>
            <p:spPr bwMode="auto">
              <a:xfrm>
                <a:off x="3329" y="2746"/>
                <a:ext cx="98" cy="52"/>
              </a:xfrm>
              <a:custGeom>
                <a:avLst/>
                <a:gdLst>
                  <a:gd name="T0" fmla="*/ 11 w 26"/>
                  <a:gd name="T1" fmla="*/ 14 h 14"/>
                  <a:gd name="T2" fmla="*/ 26 w 26"/>
                  <a:gd name="T3" fmla="*/ 7 h 14"/>
                  <a:gd name="T4" fmla="*/ 15 w 26"/>
                  <a:gd name="T5" fmla="*/ 0 h 14"/>
                  <a:gd name="T6" fmla="*/ 0 w 26"/>
                  <a:gd name="T7" fmla="*/ 7 h 14"/>
                  <a:gd name="T8" fmla="*/ 11 w 2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">
                    <a:moveTo>
                      <a:pt x="11" y="14"/>
                    </a:moveTo>
                    <a:cubicBezTo>
                      <a:pt x="17" y="12"/>
                      <a:pt x="20" y="10"/>
                      <a:pt x="26" y="7"/>
                    </a:cubicBezTo>
                    <a:cubicBezTo>
                      <a:pt x="22" y="5"/>
                      <a:pt x="20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2"/>
                      <a:pt x="11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Freeform 108"/>
              <p:cNvSpPr/>
              <p:nvPr/>
            </p:nvSpPr>
            <p:spPr bwMode="auto">
              <a:xfrm>
                <a:off x="3262" y="2780"/>
                <a:ext cx="94" cy="52"/>
              </a:xfrm>
              <a:custGeom>
                <a:avLst/>
                <a:gdLst>
                  <a:gd name="T0" fmla="*/ 11 w 25"/>
                  <a:gd name="T1" fmla="*/ 14 h 14"/>
                  <a:gd name="T2" fmla="*/ 25 w 25"/>
                  <a:gd name="T3" fmla="*/ 7 h 14"/>
                  <a:gd name="T4" fmla="*/ 15 w 25"/>
                  <a:gd name="T5" fmla="*/ 0 h 14"/>
                  <a:gd name="T6" fmla="*/ 0 w 25"/>
                  <a:gd name="T7" fmla="*/ 7 h 14"/>
                  <a:gd name="T8" fmla="*/ 11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1" y="14"/>
                    </a:moveTo>
                    <a:cubicBezTo>
                      <a:pt x="17" y="11"/>
                      <a:pt x="19" y="10"/>
                      <a:pt x="25" y="7"/>
                    </a:cubicBezTo>
                    <a:cubicBezTo>
                      <a:pt x="21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7" y="12"/>
                      <a:pt x="11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Freeform 109"/>
              <p:cNvSpPr/>
              <p:nvPr/>
            </p:nvSpPr>
            <p:spPr bwMode="auto">
              <a:xfrm>
                <a:off x="3190" y="2814"/>
                <a:ext cx="98" cy="52"/>
              </a:xfrm>
              <a:custGeom>
                <a:avLst/>
                <a:gdLst>
                  <a:gd name="T0" fmla="*/ 11 w 26"/>
                  <a:gd name="T1" fmla="*/ 14 h 14"/>
                  <a:gd name="T2" fmla="*/ 26 w 26"/>
                  <a:gd name="T3" fmla="*/ 7 h 14"/>
                  <a:gd name="T4" fmla="*/ 15 w 26"/>
                  <a:gd name="T5" fmla="*/ 0 h 14"/>
                  <a:gd name="T6" fmla="*/ 0 w 26"/>
                  <a:gd name="T7" fmla="*/ 7 h 14"/>
                  <a:gd name="T8" fmla="*/ 11 w 2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4">
                    <a:moveTo>
                      <a:pt x="11" y="14"/>
                    </a:moveTo>
                    <a:cubicBezTo>
                      <a:pt x="17" y="11"/>
                      <a:pt x="20" y="10"/>
                      <a:pt x="26" y="7"/>
                    </a:cubicBezTo>
                    <a:cubicBezTo>
                      <a:pt x="22" y="4"/>
                      <a:pt x="20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5" y="10"/>
                      <a:pt x="7" y="11"/>
                      <a:pt x="11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Freeform 110"/>
              <p:cNvSpPr/>
              <p:nvPr/>
            </p:nvSpPr>
            <p:spPr bwMode="auto">
              <a:xfrm>
                <a:off x="3503" y="2780"/>
                <a:ext cx="94" cy="49"/>
              </a:xfrm>
              <a:custGeom>
                <a:avLst/>
                <a:gdLst>
                  <a:gd name="T0" fmla="*/ 10 w 25"/>
                  <a:gd name="T1" fmla="*/ 13 h 13"/>
                  <a:gd name="T2" fmla="*/ 25 w 25"/>
                  <a:gd name="T3" fmla="*/ 6 h 13"/>
                  <a:gd name="T4" fmla="*/ 15 w 25"/>
                  <a:gd name="T5" fmla="*/ 0 h 13"/>
                  <a:gd name="T6" fmla="*/ 0 w 25"/>
                  <a:gd name="T7" fmla="*/ 7 h 13"/>
                  <a:gd name="T8" fmla="*/ 10 w 25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10" y="13"/>
                    </a:moveTo>
                    <a:cubicBezTo>
                      <a:pt x="16" y="11"/>
                      <a:pt x="19" y="9"/>
                      <a:pt x="25" y="6"/>
                    </a:cubicBezTo>
                    <a:cubicBezTo>
                      <a:pt x="21" y="4"/>
                      <a:pt x="19" y="2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Freeform 111"/>
              <p:cNvSpPr/>
              <p:nvPr/>
            </p:nvSpPr>
            <p:spPr bwMode="auto">
              <a:xfrm>
                <a:off x="3431" y="2814"/>
                <a:ext cx="94" cy="52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7 h 14"/>
                  <a:gd name="T4" fmla="*/ 15 w 25"/>
                  <a:gd name="T5" fmla="*/ 0 h 14"/>
                  <a:gd name="T6" fmla="*/ 0 w 25"/>
                  <a:gd name="T7" fmla="*/ 7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1"/>
                      <a:pt x="19" y="10"/>
                      <a:pt x="25" y="7"/>
                    </a:cubicBezTo>
                    <a:cubicBezTo>
                      <a:pt x="21" y="4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Freeform 112"/>
              <p:cNvSpPr/>
              <p:nvPr/>
            </p:nvSpPr>
            <p:spPr bwMode="auto">
              <a:xfrm>
                <a:off x="3363" y="2847"/>
                <a:ext cx="91" cy="53"/>
              </a:xfrm>
              <a:custGeom>
                <a:avLst/>
                <a:gdLst>
                  <a:gd name="T0" fmla="*/ 10 w 24"/>
                  <a:gd name="T1" fmla="*/ 14 h 14"/>
                  <a:gd name="T2" fmla="*/ 24 w 24"/>
                  <a:gd name="T3" fmla="*/ 7 h 14"/>
                  <a:gd name="T4" fmla="*/ 14 w 24"/>
                  <a:gd name="T5" fmla="*/ 0 h 14"/>
                  <a:gd name="T6" fmla="*/ 0 w 24"/>
                  <a:gd name="T7" fmla="*/ 7 h 14"/>
                  <a:gd name="T8" fmla="*/ 10 w 2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4">
                    <a:moveTo>
                      <a:pt x="10" y="14"/>
                    </a:moveTo>
                    <a:cubicBezTo>
                      <a:pt x="16" y="11"/>
                      <a:pt x="19" y="9"/>
                      <a:pt x="24" y="7"/>
                    </a:cubicBezTo>
                    <a:cubicBezTo>
                      <a:pt x="20" y="4"/>
                      <a:pt x="18" y="3"/>
                      <a:pt x="14" y="0"/>
                    </a:cubicBezTo>
                    <a:cubicBezTo>
                      <a:pt x="8" y="3"/>
                      <a:pt x="5" y="4"/>
                      <a:pt x="0" y="7"/>
                    </a:cubicBezTo>
                    <a:cubicBezTo>
                      <a:pt x="3" y="10"/>
                      <a:pt x="5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Freeform 113"/>
              <p:cNvSpPr/>
              <p:nvPr/>
            </p:nvSpPr>
            <p:spPr bwMode="auto">
              <a:xfrm>
                <a:off x="3292" y="2881"/>
                <a:ext cx="94" cy="53"/>
              </a:xfrm>
              <a:custGeom>
                <a:avLst/>
                <a:gdLst>
                  <a:gd name="T0" fmla="*/ 10 w 25"/>
                  <a:gd name="T1" fmla="*/ 14 h 14"/>
                  <a:gd name="T2" fmla="*/ 25 w 25"/>
                  <a:gd name="T3" fmla="*/ 6 h 14"/>
                  <a:gd name="T4" fmla="*/ 15 w 25"/>
                  <a:gd name="T5" fmla="*/ 0 h 14"/>
                  <a:gd name="T6" fmla="*/ 0 w 25"/>
                  <a:gd name="T7" fmla="*/ 7 h 14"/>
                  <a:gd name="T8" fmla="*/ 10 w 2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10" y="14"/>
                    </a:moveTo>
                    <a:cubicBezTo>
                      <a:pt x="16" y="11"/>
                      <a:pt x="19" y="9"/>
                      <a:pt x="25" y="6"/>
                    </a:cubicBezTo>
                    <a:cubicBezTo>
                      <a:pt x="21" y="4"/>
                      <a:pt x="19" y="2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9"/>
                      <a:pt x="6" y="11"/>
                      <a:pt x="10" y="14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Freeform 114"/>
              <p:cNvSpPr/>
              <p:nvPr/>
            </p:nvSpPr>
            <p:spPr bwMode="auto">
              <a:xfrm>
                <a:off x="3119" y="2847"/>
                <a:ext cx="94" cy="57"/>
              </a:xfrm>
              <a:custGeom>
                <a:avLst/>
                <a:gdLst>
                  <a:gd name="T0" fmla="*/ 11 w 25"/>
                  <a:gd name="T1" fmla="*/ 15 h 15"/>
                  <a:gd name="T2" fmla="*/ 25 w 25"/>
                  <a:gd name="T3" fmla="*/ 7 h 15"/>
                  <a:gd name="T4" fmla="*/ 15 w 25"/>
                  <a:gd name="T5" fmla="*/ 0 h 15"/>
                  <a:gd name="T6" fmla="*/ 0 w 25"/>
                  <a:gd name="T7" fmla="*/ 7 h 15"/>
                  <a:gd name="T8" fmla="*/ 11 w 25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1" y="15"/>
                    </a:moveTo>
                    <a:cubicBezTo>
                      <a:pt x="17" y="12"/>
                      <a:pt x="20" y="10"/>
                      <a:pt x="25" y="7"/>
                    </a:cubicBezTo>
                    <a:cubicBezTo>
                      <a:pt x="21" y="5"/>
                      <a:pt x="19" y="3"/>
                      <a:pt x="15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4" y="10"/>
                      <a:pt x="6" y="12"/>
                      <a:pt x="11" y="15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Freeform 115"/>
              <p:cNvSpPr/>
              <p:nvPr/>
            </p:nvSpPr>
            <p:spPr bwMode="auto">
              <a:xfrm>
                <a:off x="3506" y="2576"/>
                <a:ext cx="125" cy="72"/>
              </a:xfrm>
              <a:custGeom>
                <a:avLst/>
                <a:gdLst>
                  <a:gd name="T0" fmla="*/ 14 w 33"/>
                  <a:gd name="T1" fmla="*/ 19 h 19"/>
                  <a:gd name="T2" fmla="*/ 33 w 33"/>
                  <a:gd name="T3" fmla="*/ 10 h 19"/>
                  <a:gd name="T4" fmla="*/ 20 w 33"/>
                  <a:gd name="T5" fmla="*/ 0 h 19"/>
                  <a:gd name="T6" fmla="*/ 0 w 33"/>
                  <a:gd name="T7" fmla="*/ 10 h 19"/>
                  <a:gd name="T8" fmla="*/ 14 w 3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9">
                    <a:moveTo>
                      <a:pt x="14" y="19"/>
                    </a:moveTo>
                    <a:cubicBezTo>
                      <a:pt x="22" y="15"/>
                      <a:pt x="26" y="13"/>
                      <a:pt x="33" y="10"/>
                    </a:cubicBezTo>
                    <a:cubicBezTo>
                      <a:pt x="28" y="6"/>
                      <a:pt x="26" y="5"/>
                      <a:pt x="20" y="0"/>
                    </a:cubicBezTo>
                    <a:cubicBezTo>
                      <a:pt x="12" y="4"/>
                      <a:pt x="8" y="6"/>
                      <a:pt x="0" y="10"/>
                    </a:cubicBezTo>
                    <a:cubicBezTo>
                      <a:pt x="7" y="14"/>
                      <a:pt x="9" y="16"/>
                      <a:pt x="14" y="19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Freeform 116"/>
              <p:cNvSpPr/>
              <p:nvPr/>
            </p:nvSpPr>
            <p:spPr bwMode="auto">
              <a:xfrm>
                <a:off x="3416" y="2622"/>
                <a:ext cx="124" cy="71"/>
              </a:xfrm>
              <a:custGeom>
                <a:avLst/>
                <a:gdLst>
                  <a:gd name="T0" fmla="*/ 14 w 33"/>
                  <a:gd name="T1" fmla="*/ 19 h 19"/>
                  <a:gd name="T2" fmla="*/ 33 w 33"/>
                  <a:gd name="T3" fmla="*/ 9 h 19"/>
                  <a:gd name="T4" fmla="*/ 19 w 33"/>
                  <a:gd name="T5" fmla="*/ 0 h 19"/>
                  <a:gd name="T6" fmla="*/ 0 w 33"/>
                  <a:gd name="T7" fmla="*/ 9 h 19"/>
                  <a:gd name="T8" fmla="*/ 14 w 3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9">
                    <a:moveTo>
                      <a:pt x="14" y="19"/>
                    </a:moveTo>
                    <a:cubicBezTo>
                      <a:pt x="22" y="15"/>
                      <a:pt x="25" y="13"/>
                      <a:pt x="33" y="9"/>
                    </a:cubicBezTo>
                    <a:cubicBezTo>
                      <a:pt x="28" y="6"/>
                      <a:pt x="25" y="4"/>
                      <a:pt x="19" y="0"/>
                    </a:cubicBezTo>
                    <a:cubicBezTo>
                      <a:pt x="12" y="4"/>
                      <a:pt x="8" y="6"/>
                      <a:pt x="0" y="9"/>
                    </a:cubicBezTo>
                    <a:cubicBezTo>
                      <a:pt x="7" y="13"/>
                      <a:pt x="9" y="15"/>
                      <a:pt x="14" y="19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Freeform 117"/>
              <p:cNvSpPr/>
              <p:nvPr/>
            </p:nvSpPr>
            <p:spPr bwMode="auto">
              <a:xfrm>
                <a:off x="3329" y="2667"/>
                <a:ext cx="121" cy="67"/>
              </a:xfrm>
              <a:custGeom>
                <a:avLst/>
                <a:gdLst>
                  <a:gd name="T0" fmla="*/ 13 w 32"/>
                  <a:gd name="T1" fmla="*/ 18 h 18"/>
                  <a:gd name="T2" fmla="*/ 32 w 32"/>
                  <a:gd name="T3" fmla="*/ 9 h 18"/>
                  <a:gd name="T4" fmla="*/ 19 w 32"/>
                  <a:gd name="T5" fmla="*/ 0 h 18"/>
                  <a:gd name="T6" fmla="*/ 0 w 32"/>
                  <a:gd name="T7" fmla="*/ 9 h 18"/>
                  <a:gd name="T8" fmla="*/ 13 w 32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8">
                    <a:moveTo>
                      <a:pt x="13" y="18"/>
                    </a:moveTo>
                    <a:cubicBezTo>
                      <a:pt x="21" y="14"/>
                      <a:pt x="25" y="12"/>
                      <a:pt x="32" y="9"/>
                    </a:cubicBezTo>
                    <a:cubicBezTo>
                      <a:pt x="27" y="6"/>
                      <a:pt x="25" y="4"/>
                      <a:pt x="19" y="0"/>
                    </a:cubicBezTo>
                    <a:cubicBezTo>
                      <a:pt x="11" y="3"/>
                      <a:pt x="7" y="5"/>
                      <a:pt x="0" y="9"/>
                    </a:cubicBezTo>
                    <a:cubicBezTo>
                      <a:pt x="6" y="13"/>
                      <a:pt x="9" y="15"/>
                      <a:pt x="13" y="18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Freeform 118"/>
              <p:cNvSpPr/>
              <p:nvPr/>
            </p:nvSpPr>
            <p:spPr bwMode="auto">
              <a:xfrm>
                <a:off x="3243" y="2708"/>
                <a:ext cx="120" cy="68"/>
              </a:xfrm>
              <a:custGeom>
                <a:avLst/>
                <a:gdLst>
                  <a:gd name="T0" fmla="*/ 13 w 32"/>
                  <a:gd name="T1" fmla="*/ 18 h 18"/>
                  <a:gd name="T2" fmla="*/ 32 w 32"/>
                  <a:gd name="T3" fmla="*/ 9 h 18"/>
                  <a:gd name="T4" fmla="*/ 19 w 32"/>
                  <a:gd name="T5" fmla="*/ 0 h 18"/>
                  <a:gd name="T6" fmla="*/ 0 w 32"/>
                  <a:gd name="T7" fmla="*/ 9 h 18"/>
                  <a:gd name="T8" fmla="*/ 13 w 32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8">
                    <a:moveTo>
                      <a:pt x="13" y="18"/>
                    </a:moveTo>
                    <a:cubicBezTo>
                      <a:pt x="21" y="14"/>
                      <a:pt x="25" y="12"/>
                      <a:pt x="32" y="9"/>
                    </a:cubicBezTo>
                    <a:cubicBezTo>
                      <a:pt x="27" y="6"/>
                      <a:pt x="25" y="4"/>
                      <a:pt x="19" y="0"/>
                    </a:cubicBezTo>
                    <a:cubicBezTo>
                      <a:pt x="11" y="3"/>
                      <a:pt x="7" y="5"/>
                      <a:pt x="0" y="9"/>
                    </a:cubicBezTo>
                    <a:cubicBezTo>
                      <a:pt x="6" y="13"/>
                      <a:pt x="8" y="15"/>
                      <a:pt x="13" y="18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Freeform 119"/>
              <p:cNvSpPr/>
              <p:nvPr/>
            </p:nvSpPr>
            <p:spPr bwMode="auto">
              <a:xfrm>
                <a:off x="3168" y="2750"/>
                <a:ext cx="109" cy="60"/>
              </a:xfrm>
              <a:custGeom>
                <a:avLst/>
                <a:gdLst>
                  <a:gd name="T0" fmla="*/ 14 w 29"/>
                  <a:gd name="T1" fmla="*/ 16 h 16"/>
                  <a:gd name="T2" fmla="*/ 29 w 29"/>
                  <a:gd name="T3" fmla="*/ 9 h 16"/>
                  <a:gd name="T4" fmla="*/ 16 w 29"/>
                  <a:gd name="T5" fmla="*/ 0 h 16"/>
                  <a:gd name="T6" fmla="*/ 0 w 29"/>
                  <a:gd name="T7" fmla="*/ 7 h 16"/>
                  <a:gd name="T8" fmla="*/ 14 w 2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14" y="16"/>
                    </a:moveTo>
                    <a:cubicBezTo>
                      <a:pt x="20" y="13"/>
                      <a:pt x="23" y="12"/>
                      <a:pt x="29" y="9"/>
                    </a:cubicBezTo>
                    <a:cubicBezTo>
                      <a:pt x="24" y="6"/>
                      <a:pt x="22" y="4"/>
                      <a:pt x="16" y="0"/>
                    </a:cubicBezTo>
                    <a:cubicBezTo>
                      <a:pt x="9" y="3"/>
                      <a:pt x="6" y="4"/>
                      <a:pt x="0" y="7"/>
                    </a:cubicBezTo>
                    <a:cubicBezTo>
                      <a:pt x="6" y="11"/>
                      <a:pt x="9" y="13"/>
                      <a:pt x="14" y="16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Freeform 120"/>
              <p:cNvSpPr/>
              <p:nvPr/>
            </p:nvSpPr>
            <p:spPr bwMode="auto">
              <a:xfrm>
                <a:off x="3085" y="2783"/>
                <a:ext cx="116" cy="68"/>
              </a:xfrm>
              <a:custGeom>
                <a:avLst/>
                <a:gdLst>
                  <a:gd name="T0" fmla="*/ 13 w 31"/>
                  <a:gd name="T1" fmla="*/ 18 h 18"/>
                  <a:gd name="T2" fmla="*/ 31 w 31"/>
                  <a:gd name="T3" fmla="*/ 10 h 18"/>
                  <a:gd name="T4" fmla="*/ 18 w 31"/>
                  <a:gd name="T5" fmla="*/ 0 h 18"/>
                  <a:gd name="T6" fmla="*/ 0 w 31"/>
                  <a:gd name="T7" fmla="*/ 9 h 18"/>
                  <a:gd name="T8" fmla="*/ 13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13" y="18"/>
                    </a:moveTo>
                    <a:cubicBezTo>
                      <a:pt x="20" y="15"/>
                      <a:pt x="24" y="13"/>
                      <a:pt x="31" y="10"/>
                    </a:cubicBezTo>
                    <a:cubicBezTo>
                      <a:pt x="26" y="6"/>
                      <a:pt x="24" y="4"/>
                      <a:pt x="18" y="0"/>
                    </a:cubicBezTo>
                    <a:cubicBezTo>
                      <a:pt x="11" y="4"/>
                      <a:pt x="7" y="6"/>
                      <a:pt x="0" y="9"/>
                    </a:cubicBezTo>
                    <a:cubicBezTo>
                      <a:pt x="6" y="13"/>
                      <a:pt x="8" y="15"/>
                      <a:pt x="13" y="18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Freeform 121"/>
              <p:cNvSpPr/>
              <p:nvPr/>
            </p:nvSpPr>
            <p:spPr bwMode="auto">
              <a:xfrm>
                <a:off x="2991" y="2825"/>
                <a:ext cx="124" cy="71"/>
              </a:xfrm>
              <a:custGeom>
                <a:avLst/>
                <a:gdLst>
                  <a:gd name="T0" fmla="*/ 13 w 33"/>
                  <a:gd name="T1" fmla="*/ 19 h 19"/>
                  <a:gd name="T2" fmla="*/ 33 w 33"/>
                  <a:gd name="T3" fmla="*/ 10 h 19"/>
                  <a:gd name="T4" fmla="*/ 20 w 33"/>
                  <a:gd name="T5" fmla="*/ 0 h 19"/>
                  <a:gd name="T6" fmla="*/ 0 w 33"/>
                  <a:gd name="T7" fmla="*/ 10 h 19"/>
                  <a:gd name="T8" fmla="*/ 13 w 3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9">
                    <a:moveTo>
                      <a:pt x="13" y="19"/>
                    </a:moveTo>
                    <a:cubicBezTo>
                      <a:pt x="21" y="15"/>
                      <a:pt x="25" y="13"/>
                      <a:pt x="33" y="10"/>
                    </a:cubicBezTo>
                    <a:cubicBezTo>
                      <a:pt x="29" y="6"/>
                      <a:pt x="26" y="4"/>
                      <a:pt x="20" y="0"/>
                    </a:cubicBezTo>
                    <a:cubicBezTo>
                      <a:pt x="12" y="4"/>
                      <a:pt x="8" y="6"/>
                      <a:pt x="0" y="10"/>
                    </a:cubicBezTo>
                    <a:cubicBezTo>
                      <a:pt x="6" y="14"/>
                      <a:pt x="8" y="16"/>
                      <a:pt x="13" y="19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Freeform 122"/>
              <p:cNvSpPr/>
              <p:nvPr/>
            </p:nvSpPr>
            <p:spPr bwMode="auto">
              <a:xfrm>
                <a:off x="3292" y="2083"/>
                <a:ext cx="595" cy="358"/>
              </a:xfrm>
              <a:custGeom>
                <a:avLst/>
                <a:gdLst>
                  <a:gd name="T0" fmla="*/ 414 w 595"/>
                  <a:gd name="T1" fmla="*/ 109 h 358"/>
                  <a:gd name="T2" fmla="*/ 595 w 595"/>
                  <a:gd name="T3" fmla="*/ 0 h 358"/>
                  <a:gd name="T4" fmla="*/ 116 w 595"/>
                  <a:gd name="T5" fmla="*/ 286 h 358"/>
                  <a:gd name="T6" fmla="*/ 0 w 595"/>
                  <a:gd name="T7" fmla="*/ 358 h 358"/>
                  <a:gd name="T8" fmla="*/ 414 w 595"/>
                  <a:gd name="T9" fmla="*/ 109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358">
                    <a:moveTo>
                      <a:pt x="414" y="109"/>
                    </a:moveTo>
                    <a:lnTo>
                      <a:pt x="595" y="0"/>
                    </a:lnTo>
                    <a:lnTo>
                      <a:pt x="116" y="286"/>
                    </a:lnTo>
                    <a:lnTo>
                      <a:pt x="0" y="358"/>
                    </a:lnTo>
                    <a:lnTo>
                      <a:pt x="414" y="109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Freeform 123"/>
              <p:cNvSpPr/>
              <p:nvPr/>
            </p:nvSpPr>
            <p:spPr bwMode="auto">
              <a:xfrm>
                <a:off x="3713" y="1906"/>
                <a:ext cx="369" cy="414"/>
              </a:xfrm>
              <a:custGeom>
                <a:avLst/>
                <a:gdLst>
                  <a:gd name="T0" fmla="*/ 0 w 369"/>
                  <a:gd name="T1" fmla="*/ 94 h 414"/>
                  <a:gd name="T2" fmla="*/ 181 w 369"/>
                  <a:gd name="T3" fmla="*/ 0 h 414"/>
                  <a:gd name="T4" fmla="*/ 369 w 369"/>
                  <a:gd name="T5" fmla="*/ 305 h 414"/>
                  <a:gd name="T6" fmla="*/ 189 w 369"/>
                  <a:gd name="T7" fmla="*/ 414 h 414"/>
                  <a:gd name="T8" fmla="*/ 0 w 369"/>
                  <a:gd name="T9" fmla="*/ 9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414">
                    <a:moveTo>
                      <a:pt x="0" y="94"/>
                    </a:moveTo>
                    <a:lnTo>
                      <a:pt x="181" y="0"/>
                    </a:lnTo>
                    <a:lnTo>
                      <a:pt x="369" y="305"/>
                    </a:lnTo>
                    <a:lnTo>
                      <a:pt x="189" y="414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Freeform 124"/>
              <p:cNvSpPr/>
              <p:nvPr/>
            </p:nvSpPr>
            <p:spPr bwMode="auto">
              <a:xfrm>
                <a:off x="3902" y="2151"/>
                <a:ext cx="553" cy="373"/>
              </a:xfrm>
              <a:custGeom>
                <a:avLst/>
                <a:gdLst>
                  <a:gd name="T0" fmla="*/ 369 w 553"/>
                  <a:gd name="T1" fmla="*/ 109 h 373"/>
                  <a:gd name="T2" fmla="*/ 553 w 553"/>
                  <a:gd name="T3" fmla="*/ 0 h 373"/>
                  <a:gd name="T4" fmla="*/ 180 w 553"/>
                  <a:gd name="T5" fmla="*/ 263 h 373"/>
                  <a:gd name="T6" fmla="*/ 0 w 553"/>
                  <a:gd name="T7" fmla="*/ 373 h 373"/>
                  <a:gd name="T8" fmla="*/ 369 w 553"/>
                  <a:gd name="T9" fmla="*/ 109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373">
                    <a:moveTo>
                      <a:pt x="369" y="109"/>
                    </a:moveTo>
                    <a:lnTo>
                      <a:pt x="553" y="0"/>
                    </a:lnTo>
                    <a:lnTo>
                      <a:pt x="180" y="263"/>
                    </a:lnTo>
                    <a:lnTo>
                      <a:pt x="0" y="373"/>
                    </a:lnTo>
                    <a:lnTo>
                      <a:pt x="369" y="10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Freeform 125"/>
              <p:cNvSpPr/>
              <p:nvPr/>
            </p:nvSpPr>
            <p:spPr bwMode="auto">
              <a:xfrm>
                <a:off x="3288" y="2170"/>
                <a:ext cx="501" cy="275"/>
              </a:xfrm>
              <a:custGeom>
                <a:avLst/>
                <a:gdLst>
                  <a:gd name="T0" fmla="*/ 414 w 501"/>
                  <a:gd name="T1" fmla="*/ 15 h 275"/>
                  <a:gd name="T2" fmla="*/ 501 w 501"/>
                  <a:gd name="T3" fmla="*/ 0 h 275"/>
                  <a:gd name="T4" fmla="*/ 162 w 501"/>
                  <a:gd name="T5" fmla="*/ 199 h 275"/>
                  <a:gd name="T6" fmla="*/ 0 w 501"/>
                  <a:gd name="T7" fmla="*/ 275 h 275"/>
                  <a:gd name="T8" fmla="*/ 414 w 501"/>
                  <a:gd name="T9" fmla="*/ 1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75">
                    <a:moveTo>
                      <a:pt x="414" y="15"/>
                    </a:moveTo>
                    <a:lnTo>
                      <a:pt x="501" y="0"/>
                    </a:lnTo>
                    <a:lnTo>
                      <a:pt x="162" y="199"/>
                    </a:lnTo>
                    <a:lnTo>
                      <a:pt x="0" y="275"/>
                    </a:lnTo>
                    <a:lnTo>
                      <a:pt x="414" y="1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Freeform 126"/>
              <p:cNvSpPr/>
              <p:nvPr/>
            </p:nvSpPr>
            <p:spPr bwMode="auto">
              <a:xfrm>
                <a:off x="4271" y="1936"/>
                <a:ext cx="312" cy="317"/>
              </a:xfrm>
              <a:custGeom>
                <a:avLst/>
                <a:gdLst>
                  <a:gd name="T0" fmla="*/ 0 w 312"/>
                  <a:gd name="T1" fmla="*/ 110 h 317"/>
                  <a:gd name="T2" fmla="*/ 184 w 312"/>
                  <a:gd name="T3" fmla="*/ 0 h 317"/>
                  <a:gd name="T4" fmla="*/ 312 w 312"/>
                  <a:gd name="T5" fmla="*/ 207 h 317"/>
                  <a:gd name="T6" fmla="*/ 131 w 312"/>
                  <a:gd name="T7" fmla="*/ 317 h 317"/>
                  <a:gd name="T8" fmla="*/ 0 w 312"/>
                  <a:gd name="T9" fmla="*/ 11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2" h="317">
                    <a:moveTo>
                      <a:pt x="0" y="110"/>
                    </a:moveTo>
                    <a:lnTo>
                      <a:pt x="184" y="0"/>
                    </a:lnTo>
                    <a:lnTo>
                      <a:pt x="312" y="207"/>
                    </a:lnTo>
                    <a:lnTo>
                      <a:pt x="131" y="317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Freeform 127"/>
              <p:cNvSpPr/>
              <p:nvPr/>
            </p:nvSpPr>
            <p:spPr bwMode="auto">
              <a:xfrm>
                <a:off x="5069" y="1643"/>
                <a:ext cx="225" cy="169"/>
              </a:xfrm>
              <a:custGeom>
                <a:avLst/>
                <a:gdLst>
                  <a:gd name="T0" fmla="*/ 0 w 225"/>
                  <a:gd name="T1" fmla="*/ 109 h 169"/>
                  <a:gd name="T2" fmla="*/ 184 w 225"/>
                  <a:gd name="T3" fmla="*/ 0 h 169"/>
                  <a:gd name="T4" fmla="*/ 225 w 225"/>
                  <a:gd name="T5" fmla="*/ 60 h 169"/>
                  <a:gd name="T6" fmla="*/ 41 w 225"/>
                  <a:gd name="T7" fmla="*/ 169 h 169"/>
                  <a:gd name="T8" fmla="*/ 0 w 225"/>
                  <a:gd name="T9" fmla="*/ 10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69">
                    <a:moveTo>
                      <a:pt x="0" y="109"/>
                    </a:moveTo>
                    <a:lnTo>
                      <a:pt x="184" y="0"/>
                    </a:lnTo>
                    <a:lnTo>
                      <a:pt x="225" y="60"/>
                    </a:lnTo>
                    <a:lnTo>
                      <a:pt x="41" y="16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Freeform 128"/>
              <p:cNvSpPr/>
              <p:nvPr/>
            </p:nvSpPr>
            <p:spPr bwMode="auto">
              <a:xfrm>
                <a:off x="4414" y="1797"/>
                <a:ext cx="944" cy="674"/>
              </a:xfrm>
              <a:custGeom>
                <a:avLst/>
                <a:gdLst>
                  <a:gd name="T0" fmla="*/ 760 w 944"/>
                  <a:gd name="T1" fmla="*/ 109 h 674"/>
                  <a:gd name="T2" fmla="*/ 944 w 944"/>
                  <a:gd name="T3" fmla="*/ 0 h 674"/>
                  <a:gd name="T4" fmla="*/ 417 w 944"/>
                  <a:gd name="T5" fmla="*/ 399 h 674"/>
                  <a:gd name="T6" fmla="*/ 0 w 944"/>
                  <a:gd name="T7" fmla="*/ 674 h 674"/>
                  <a:gd name="T8" fmla="*/ 760 w 944"/>
                  <a:gd name="T9" fmla="*/ 109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4" h="674">
                    <a:moveTo>
                      <a:pt x="760" y="109"/>
                    </a:moveTo>
                    <a:lnTo>
                      <a:pt x="944" y="0"/>
                    </a:lnTo>
                    <a:lnTo>
                      <a:pt x="417" y="399"/>
                    </a:lnTo>
                    <a:lnTo>
                      <a:pt x="0" y="674"/>
                    </a:lnTo>
                    <a:lnTo>
                      <a:pt x="760" y="10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Freeform 129"/>
              <p:cNvSpPr/>
              <p:nvPr/>
            </p:nvSpPr>
            <p:spPr bwMode="auto">
              <a:xfrm>
                <a:off x="5110" y="1703"/>
                <a:ext cx="248" cy="203"/>
              </a:xfrm>
              <a:custGeom>
                <a:avLst/>
                <a:gdLst>
                  <a:gd name="T0" fmla="*/ 0 w 248"/>
                  <a:gd name="T1" fmla="*/ 109 h 203"/>
                  <a:gd name="T2" fmla="*/ 184 w 248"/>
                  <a:gd name="T3" fmla="*/ 0 h 203"/>
                  <a:gd name="T4" fmla="*/ 248 w 248"/>
                  <a:gd name="T5" fmla="*/ 94 h 203"/>
                  <a:gd name="T6" fmla="*/ 64 w 248"/>
                  <a:gd name="T7" fmla="*/ 203 h 203"/>
                  <a:gd name="T8" fmla="*/ 0 w 248"/>
                  <a:gd name="T9" fmla="*/ 10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203">
                    <a:moveTo>
                      <a:pt x="0" y="109"/>
                    </a:moveTo>
                    <a:lnTo>
                      <a:pt x="184" y="0"/>
                    </a:lnTo>
                    <a:lnTo>
                      <a:pt x="248" y="94"/>
                    </a:lnTo>
                    <a:lnTo>
                      <a:pt x="64" y="203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Freeform 130"/>
              <p:cNvSpPr/>
              <p:nvPr/>
            </p:nvSpPr>
            <p:spPr bwMode="auto">
              <a:xfrm>
                <a:off x="3284" y="1752"/>
                <a:ext cx="1890" cy="772"/>
              </a:xfrm>
              <a:custGeom>
                <a:avLst/>
                <a:gdLst>
                  <a:gd name="T0" fmla="*/ 1785 w 1890"/>
                  <a:gd name="T1" fmla="*/ 0 h 772"/>
                  <a:gd name="T2" fmla="*/ 1826 w 1890"/>
                  <a:gd name="T3" fmla="*/ 60 h 772"/>
                  <a:gd name="T4" fmla="*/ 1890 w 1890"/>
                  <a:gd name="T5" fmla="*/ 154 h 772"/>
                  <a:gd name="T6" fmla="*/ 1130 w 1890"/>
                  <a:gd name="T7" fmla="*/ 719 h 772"/>
                  <a:gd name="T8" fmla="*/ 987 w 1890"/>
                  <a:gd name="T9" fmla="*/ 508 h 772"/>
                  <a:gd name="T10" fmla="*/ 618 w 1890"/>
                  <a:gd name="T11" fmla="*/ 772 h 772"/>
                  <a:gd name="T12" fmla="*/ 422 w 1890"/>
                  <a:gd name="T13" fmla="*/ 440 h 772"/>
                  <a:gd name="T14" fmla="*/ 8 w 1890"/>
                  <a:gd name="T15" fmla="*/ 689 h 772"/>
                  <a:gd name="T16" fmla="*/ 0 w 1890"/>
                  <a:gd name="T17" fmla="*/ 531 h 772"/>
                  <a:gd name="T18" fmla="*/ 429 w 1890"/>
                  <a:gd name="T19" fmla="*/ 248 h 772"/>
                  <a:gd name="T20" fmla="*/ 618 w 1890"/>
                  <a:gd name="T21" fmla="*/ 568 h 772"/>
                  <a:gd name="T22" fmla="*/ 987 w 1890"/>
                  <a:gd name="T23" fmla="*/ 294 h 772"/>
                  <a:gd name="T24" fmla="*/ 1118 w 1890"/>
                  <a:gd name="T25" fmla="*/ 501 h 772"/>
                  <a:gd name="T26" fmla="*/ 1785 w 1890"/>
                  <a:gd name="T27" fmla="*/ 0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90" h="772">
                    <a:moveTo>
                      <a:pt x="1785" y="0"/>
                    </a:moveTo>
                    <a:lnTo>
                      <a:pt x="1826" y="60"/>
                    </a:lnTo>
                    <a:lnTo>
                      <a:pt x="1890" y="154"/>
                    </a:lnTo>
                    <a:lnTo>
                      <a:pt x="1130" y="719"/>
                    </a:lnTo>
                    <a:lnTo>
                      <a:pt x="987" y="508"/>
                    </a:lnTo>
                    <a:lnTo>
                      <a:pt x="618" y="772"/>
                    </a:lnTo>
                    <a:lnTo>
                      <a:pt x="422" y="440"/>
                    </a:lnTo>
                    <a:lnTo>
                      <a:pt x="8" y="689"/>
                    </a:lnTo>
                    <a:lnTo>
                      <a:pt x="0" y="531"/>
                    </a:lnTo>
                    <a:lnTo>
                      <a:pt x="429" y="248"/>
                    </a:lnTo>
                    <a:lnTo>
                      <a:pt x="618" y="568"/>
                    </a:lnTo>
                    <a:lnTo>
                      <a:pt x="987" y="294"/>
                    </a:lnTo>
                    <a:lnTo>
                      <a:pt x="1118" y="501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131"/>
              <p:cNvSpPr/>
              <p:nvPr/>
            </p:nvSpPr>
            <p:spPr bwMode="auto">
              <a:xfrm>
                <a:off x="5174" y="1797"/>
                <a:ext cx="327" cy="316"/>
              </a:xfrm>
              <a:custGeom>
                <a:avLst/>
                <a:gdLst>
                  <a:gd name="T0" fmla="*/ 0 w 327"/>
                  <a:gd name="T1" fmla="*/ 109 h 316"/>
                  <a:gd name="T2" fmla="*/ 184 w 327"/>
                  <a:gd name="T3" fmla="*/ 0 h 316"/>
                  <a:gd name="T4" fmla="*/ 327 w 327"/>
                  <a:gd name="T5" fmla="*/ 207 h 316"/>
                  <a:gd name="T6" fmla="*/ 143 w 327"/>
                  <a:gd name="T7" fmla="*/ 316 h 316"/>
                  <a:gd name="T8" fmla="*/ 0 w 327"/>
                  <a:gd name="T9" fmla="*/ 109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16">
                    <a:moveTo>
                      <a:pt x="0" y="109"/>
                    </a:moveTo>
                    <a:lnTo>
                      <a:pt x="184" y="0"/>
                    </a:lnTo>
                    <a:lnTo>
                      <a:pt x="327" y="207"/>
                    </a:lnTo>
                    <a:lnTo>
                      <a:pt x="143" y="316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132"/>
              <p:cNvSpPr/>
              <p:nvPr/>
            </p:nvSpPr>
            <p:spPr bwMode="auto">
              <a:xfrm>
                <a:off x="4903" y="1402"/>
                <a:ext cx="437" cy="135"/>
              </a:xfrm>
              <a:custGeom>
                <a:avLst/>
                <a:gdLst>
                  <a:gd name="T0" fmla="*/ 0 w 437"/>
                  <a:gd name="T1" fmla="*/ 109 h 135"/>
                  <a:gd name="T2" fmla="*/ 181 w 437"/>
                  <a:gd name="T3" fmla="*/ 0 h 135"/>
                  <a:gd name="T4" fmla="*/ 437 w 437"/>
                  <a:gd name="T5" fmla="*/ 26 h 135"/>
                  <a:gd name="T6" fmla="*/ 252 w 437"/>
                  <a:gd name="T7" fmla="*/ 135 h 135"/>
                  <a:gd name="T8" fmla="*/ 0 w 437"/>
                  <a:gd name="T9" fmla="*/ 10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" h="135">
                    <a:moveTo>
                      <a:pt x="0" y="109"/>
                    </a:moveTo>
                    <a:lnTo>
                      <a:pt x="181" y="0"/>
                    </a:lnTo>
                    <a:lnTo>
                      <a:pt x="437" y="26"/>
                    </a:lnTo>
                    <a:lnTo>
                      <a:pt x="252" y="135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133"/>
              <p:cNvSpPr/>
              <p:nvPr/>
            </p:nvSpPr>
            <p:spPr bwMode="auto">
              <a:xfrm>
                <a:off x="5317" y="1729"/>
                <a:ext cx="230" cy="384"/>
              </a:xfrm>
              <a:custGeom>
                <a:avLst/>
                <a:gdLst>
                  <a:gd name="T0" fmla="*/ 49 w 230"/>
                  <a:gd name="T1" fmla="*/ 110 h 384"/>
                  <a:gd name="T2" fmla="*/ 230 w 230"/>
                  <a:gd name="T3" fmla="*/ 0 h 384"/>
                  <a:gd name="T4" fmla="*/ 184 w 230"/>
                  <a:gd name="T5" fmla="*/ 275 h 384"/>
                  <a:gd name="T6" fmla="*/ 0 w 230"/>
                  <a:gd name="T7" fmla="*/ 384 h 384"/>
                  <a:gd name="T8" fmla="*/ 49 w 230"/>
                  <a:gd name="T9" fmla="*/ 1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384">
                    <a:moveTo>
                      <a:pt x="49" y="110"/>
                    </a:moveTo>
                    <a:lnTo>
                      <a:pt x="230" y="0"/>
                    </a:lnTo>
                    <a:lnTo>
                      <a:pt x="184" y="275"/>
                    </a:lnTo>
                    <a:lnTo>
                      <a:pt x="0" y="384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134"/>
              <p:cNvSpPr/>
              <p:nvPr/>
            </p:nvSpPr>
            <p:spPr bwMode="auto">
              <a:xfrm>
                <a:off x="5317" y="1729"/>
                <a:ext cx="230" cy="384"/>
              </a:xfrm>
              <a:custGeom>
                <a:avLst/>
                <a:gdLst>
                  <a:gd name="T0" fmla="*/ 49 w 230"/>
                  <a:gd name="T1" fmla="*/ 110 h 384"/>
                  <a:gd name="T2" fmla="*/ 230 w 230"/>
                  <a:gd name="T3" fmla="*/ 0 h 384"/>
                  <a:gd name="T4" fmla="*/ 184 w 230"/>
                  <a:gd name="T5" fmla="*/ 275 h 384"/>
                  <a:gd name="T6" fmla="*/ 0 w 230"/>
                  <a:gd name="T7" fmla="*/ 384 h 384"/>
                  <a:gd name="T8" fmla="*/ 49 w 230"/>
                  <a:gd name="T9" fmla="*/ 11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384">
                    <a:moveTo>
                      <a:pt x="49" y="110"/>
                    </a:moveTo>
                    <a:lnTo>
                      <a:pt x="230" y="0"/>
                    </a:lnTo>
                    <a:lnTo>
                      <a:pt x="184" y="275"/>
                    </a:lnTo>
                    <a:lnTo>
                      <a:pt x="0" y="384"/>
                    </a:lnTo>
                    <a:lnTo>
                      <a:pt x="49" y="11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135"/>
              <p:cNvSpPr/>
              <p:nvPr/>
            </p:nvSpPr>
            <p:spPr bwMode="auto">
              <a:xfrm>
                <a:off x="5366" y="1455"/>
                <a:ext cx="226" cy="384"/>
              </a:xfrm>
              <a:custGeom>
                <a:avLst/>
                <a:gdLst>
                  <a:gd name="T0" fmla="*/ 45 w 226"/>
                  <a:gd name="T1" fmla="*/ 109 h 384"/>
                  <a:gd name="T2" fmla="*/ 226 w 226"/>
                  <a:gd name="T3" fmla="*/ 0 h 384"/>
                  <a:gd name="T4" fmla="*/ 181 w 226"/>
                  <a:gd name="T5" fmla="*/ 274 h 384"/>
                  <a:gd name="T6" fmla="*/ 0 w 226"/>
                  <a:gd name="T7" fmla="*/ 384 h 384"/>
                  <a:gd name="T8" fmla="*/ 45 w 226"/>
                  <a:gd name="T9" fmla="*/ 10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84">
                    <a:moveTo>
                      <a:pt x="45" y="109"/>
                    </a:moveTo>
                    <a:lnTo>
                      <a:pt x="226" y="0"/>
                    </a:lnTo>
                    <a:lnTo>
                      <a:pt x="181" y="274"/>
                    </a:lnTo>
                    <a:lnTo>
                      <a:pt x="0" y="384"/>
                    </a:lnTo>
                    <a:lnTo>
                      <a:pt x="45" y="109"/>
                    </a:lnTo>
                    <a:close/>
                  </a:path>
                </a:pathLst>
              </a:custGeom>
              <a:solidFill>
                <a:srgbClr val="C83B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136"/>
              <p:cNvSpPr/>
              <p:nvPr/>
            </p:nvSpPr>
            <p:spPr bwMode="auto">
              <a:xfrm>
                <a:off x="4903" y="1511"/>
                <a:ext cx="508" cy="602"/>
              </a:xfrm>
              <a:custGeom>
                <a:avLst/>
                <a:gdLst>
                  <a:gd name="T0" fmla="*/ 508 w 508"/>
                  <a:gd name="T1" fmla="*/ 53 h 602"/>
                  <a:gd name="T2" fmla="*/ 463 w 508"/>
                  <a:gd name="T3" fmla="*/ 328 h 602"/>
                  <a:gd name="T4" fmla="*/ 414 w 508"/>
                  <a:gd name="T5" fmla="*/ 602 h 602"/>
                  <a:gd name="T6" fmla="*/ 271 w 508"/>
                  <a:gd name="T7" fmla="*/ 395 h 602"/>
                  <a:gd name="T8" fmla="*/ 207 w 508"/>
                  <a:gd name="T9" fmla="*/ 301 h 602"/>
                  <a:gd name="T10" fmla="*/ 166 w 508"/>
                  <a:gd name="T11" fmla="*/ 241 h 602"/>
                  <a:gd name="T12" fmla="*/ 0 w 508"/>
                  <a:gd name="T13" fmla="*/ 0 h 602"/>
                  <a:gd name="T14" fmla="*/ 252 w 508"/>
                  <a:gd name="T15" fmla="*/ 26 h 602"/>
                  <a:gd name="T16" fmla="*/ 508 w 508"/>
                  <a:gd name="T17" fmla="*/ 53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602">
                    <a:moveTo>
                      <a:pt x="508" y="53"/>
                    </a:moveTo>
                    <a:lnTo>
                      <a:pt x="463" y="328"/>
                    </a:lnTo>
                    <a:lnTo>
                      <a:pt x="414" y="602"/>
                    </a:lnTo>
                    <a:lnTo>
                      <a:pt x="271" y="395"/>
                    </a:lnTo>
                    <a:lnTo>
                      <a:pt x="207" y="301"/>
                    </a:lnTo>
                    <a:lnTo>
                      <a:pt x="166" y="241"/>
                    </a:lnTo>
                    <a:lnTo>
                      <a:pt x="0" y="0"/>
                    </a:lnTo>
                    <a:lnTo>
                      <a:pt x="252" y="26"/>
                    </a:lnTo>
                    <a:lnTo>
                      <a:pt x="508" y="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137"/>
              <p:cNvSpPr/>
              <p:nvPr/>
            </p:nvSpPr>
            <p:spPr bwMode="auto">
              <a:xfrm>
                <a:off x="5366" y="1455"/>
                <a:ext cx="226" cy="384"/>
              </a:xfrm>
              <a:custGeom>
                <a:avLst/>
                <a:gdLst>
                  <a:gd name="T0" fmla="*/ 45 w 226"/>
                  <a:gd name="T1" fmla="*/ 109 h 384"/>
                  <a:gd name="T2" fmla="*/ 226 w 226"/>
                  <a:gd name="T3" fmla="*/ 0 h 384"/>
                  <a:gd name="T4" fmla="*/ 181 w 226"/>
                  <a:gd name="T5" fmla="*/ 274 h 384"/>
                  <a:gd name="T6" fmla="*/ 0 w 226"/>
                  <a:gd name="T7" fmla="*/ 384 h 384"/>
                  <a:gd name="T8" fmla="*/ 45 w 226"/>
                  <a:gd name="T9" fmla="*/ 10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384">
                    <a:moveTo>
                      <a:pt x="45" y="109"/>
                    </a:moveTo>
                    <a:lnTo>
                      <a:pt x="226" y="0"/>
                    </a:lnTo>
                    <a:lnTo>
                      <a:pt x="181" y="274"/>
                    </a:lnTo>
                    <a:lnTo>
                      <a:pt x="0" y="384"/>
                    </a:lnTo>
                    <a:lnTo>
                      <a:pt x="45" y="109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138"/>
              <p:cNvSpPr/>
              <p:nvPr/>
            </p:nvSpPr>
            <p:spPr bwMode="auto">
              <a:xfrm>
                <a:off x="5155" y="1428"/>
                <a:ext cx="437" cy="136"/>
              </a:xfrm>
              <a:custGeom>
                <a:avLst/>
                <a:gdLst>
                  <a:gd name="T0" fmla="*/ 0 w 437"/>
                  <a:gd name="T1" fmla="*/ 109 h 136"/>
                  <a:gd name="T2" fmla="*/ 185 w 437"/>
                  <a:gd name="T3" fmla="*/ 0 h 136"/>
                  <a:gd name="T4" fmla="*/ 437 w 437"/>
                  <a:gd name="T5" fmla="*/ 27 h 136"/>
                  <a:gd name="T6" fmla="*/ 256 w 437"/>
                  <a:gd name="T7" fmla="*/ 136 h 136"/>
                  <a:gd name="T8" fmla="*/ 0 w 437"/>
                  <a:gd name="T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" h="136">
                    <a:moveTo>
                      <a:pt x="0" y="109"/>
                    </a:moveTo>
                    <a:lnTo>
                      <a:pt x="185" y="0"/>
                    </a:lnTo>
                    <a:lnTo>
                      <a:pt x="437" y="27"/>
                    </a:lnTo>
                    <a:lnTo>
                      <a:pt x="256" y="136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139"/>
              <p:cNvSpPr/>
              <p:nvPr/>
            </p:nvSpPr>
            <p:spPr bwMode="auto">
              <a:xfrm>
                <a:off x="3254" y="1074"/>
                <a:ext cx="937" cy="723"/>
              </a:xfrm>
              <a:custGeom>
                <a:avLst/>
                <a:gdLst>
                  <a:gd name="T0" fmla="*/ 0 w 937"/>
                  <a:gd name="T1" fmla="*/ 659 h 723"/>
                  <a:gd name="T2" fmla="*/ 4 w 937"/>
                  <a:gd name="T3" fmla="*/ 644 h 723"/>
                  <a:gd name="T4" fmla="*/ 196 w 937"/>
                  <a:gd name="T5" fmla="*/ 704 h 723"/>
                  <a:gd name="T6" fmla="*/ 493 w 937"/>
                  <a:gd name="T7" fmla="*/ 256 h 723"/>
                  <a:gd name="T8" fmla="*/ 772 w 937"/>
                  <a:gd name="T9" fmla="*/ 354 h 723"/>
                  <a:gd name="T10" fmla="*/ 922 w 937"/>
                  <a:gd name="T11" fmla="*/ 0 h 723"/>
                  <a:gd name="T12" fmla="*/ 937 w 937"/>
                  <a:gd name="T13" fmla="*/ 4 h 723"/>
                  <a:gd name="T14" fmla="*/ 779 w 937"/>
                  <a:gd name="T15" fmla="*/ 373 h 723"/>
                  <a:gd name="T16" fmla="*/ 497 w 937"/>
                  <a:gd name="T17" fmla="*/ 271 h 723"/>
                  <a:gd name="T18" fmla="*/ 200 w 937"/>
                  <a:gd name="T19" fmla="*/ 723 h 723"/>
                  <a:gd name="T20" fmla="*/ 0 w 937"/>
                  <a:gd name="T21" fmla="*/ 659 h 723"/>
                  <a:gd name="T22" fmla="*/ 0 w 937"/>
                  <a:gd name="T23" fmla="*/ 659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7" h="723">
                    <a:moveTo>
                      <a:pt x="0" y="659"/>
                    </a:moveTo>
                    <a:lnTo>
                      <a:pt x="4" y="644"/>
                    </a:lnTo>
                    <a:lnTo>
                      <a:pt x="196" y="704"/>
                    </a:lnTo>
                    <a:lnTo>
                      <a:pt x="493" y="256"/>
                    </a:lnTo>
                    <a:lnTo>
                      <a:pt x="772" y="354"/>
                    </a:lnTo>
                    <a:lnTo>
                      <a:pt x="922" y="0"/>
                    </a:lnTo>
                    <a:lnTo>
                      <a:pt x="937" y="4"/>
                    </a:lnTo>
                    <a:lnTo>
                      <a:pt x="779" y="373"/>
                    </a:lnTo>
                    <a:lnTo>
                      <a:pt x="497" y="271"/>
                    </a:lnTo>
                    <a:lnTo>
                      <a:pt x="200" y="723"/>
                    </a:lnTo>
                    <a:lnTo>
                      <a:pt x="0" y="659"/>
                    </a:lnTo>
                    <a:lnTo>
                      <a:pt x="0" y="6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140"/>
              <p:cNvSpPr/>
              <p:nvPr/>
            </p:nvSpPr>
            <p:spPr bwMode="auto">
              <a:xfrm>
                <a:off x="2912" y="2445"/>
                <a:ext cx="410" cy="207"/>
              </a:xfrm>
              <a:custGeom>
                <a:avLst/>
                <a:gdLst>
                  <a:gd name="T0" fmla="*/ 0 w 410"/>
                  <a:gd name="T1" fmla="*/ 161 h 207"/>
                  <a:gd name="T2" fmla="*/ 71 w 410"/>
                  <a:gd name="T3" fmla="*/ 207 h 207"/>
                  <a:gd name="T4" fmla="*/ 410 w 410"/>
                  <a:gd name="T5" fmla="*/ 49 h 207"/>
                  <a:gd name="T6" fmla="*/ 338 w 410"/>
                  <a:gd name="T7" fmla="*/ 0 h 207"/>
                  <a:gd name="T8" fmla="*/ 0 w 410"/>
                  <a:gd name="T9" fmla="*/ 16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207">
                    <a:moveTo>
                      <a:pt x="0" y="161"/>
                    </a:moveTo>
                    <a:lnTo>
                      <a:pt x="71" y="207"/>
                    </a:lnTo>
                    <a:lnTo>
                      <a:pt x="410" y="49"/>
                    </a:lnTo>
                    <a:lnTo>
                      <a:pt x="338" y="0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141"/>
              <p:cNvSpPr/>
              <p:nvPr/>
            </p:nvSpPr>
            <p:spPr bwMode="auto">
              <a:xfrm>
                <a:off x="2983" y="2494"/>
                <a:ext cx="339" cy="176"/>
              </a:xfrm>
              <a:custGeom>
                <a:avLst/>
                <a:gdLst>
                  <a:gd name="T0" fmla="*/ 339 w 339"/>
                  <a:gd name="T1" fmla="*/ 0 h 176"/>
                  <a:gd name="T2" fmla="*/ 339 w 339"/>
                  <a:gd name="T3" fmla="*/ 15 h 176"/>
                  <a:gd name="T4" fmla="*/ 0 w 339"/>
                  <a:gd name="T5" fmla="*/ 176 h 176"/>
                  <a:gd name="T6" fmla="*/ 0 w 339"/>
                  <a:gd name="T7" fmla="*/ 158 h 176"/>
                  <a:gd name="T8" fmla="*/ 339 w 339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9" h="176">
                    <a:moveTo>
                      <a:pt x="339" y="0"/>
                    </a:moveTo>
                    <a:lnTo>
                      <a:pt x="339" y="15"/>
                    </a:lnTo>
                    <a:lnTo>
                      <a:pt x="0" y="176"/>
                    </a:lnTo>
                    <a:lnTo>
                      <a:pt x="0" y="158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Freeform 142"/>
              <p:cNvSpPr/>
              <p:nvPr/>
            </p:nvSpPr>
            <p:spPr bwMode="auto">
              <a:xfrm>
                <a:off x="2912" y="2606"/>
                <a:ext cx="71" cy="64"/>
              </a:xfrm>
              <a:custGeom>
                <a:avLst/>
                <a:gdLst>
                  <a:gd name="T0" fmla="*/ 71 w 71"/>
                  <a:gd name="T1" fmla="*/ 46 h 64"/>
                  <a:gd name="T2" fmla="*/ 71 w 71"/>
                  <a:gd name="T3" fmla="*/ 64 h 64"/>
                  <a:gd name="T4" fmla="*/ 0 w 71"/>
                  <a:gd name="T5" fmla="*/ 19 h 64"/>
                  <a:gd name="T6" fmla="*/ 0 w 71"/>
                  <a:gd name="T7" fmla="*/ 0 h 64"/>
                  <a:gd name="T8" fmla="*/ 71 w 71"/>
                  <a:gd name="T9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4">
                    <a:moveTo>
                      <a:pt x="71" y="46"/>
                    </a:moveTo>
                    <a:lnTo>
                      <a:pt x="71" y="64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71" y="46"/>
                    </a:ln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Freeform 143"/>
              <p:cNvSpPr/>
              <p:nvPr/>
            </p:nvSpPr>
            <p:spPr bwMode="auto">
              <a:xfrm>
                <a:off x="3190" y="2302"/>
                <a:ext cx="75" cy="214"/>
              </a:xfrm>
              <a:custGeom>
                <a:avLst/>
                <a:gdLst>
                  <a:gd name="T0" fmla="*/ 0 w 20"/>
                  <a:gd name="T1" fmla="*/ 1 h 57"/>
                  <a:gd name="T2" fmla="*/ 0 w 20"/>
                  <a:gd name="T3" fmla="*/ 1 h 57"/>
                  <a:gd name="T4" fmla="*/ 0 w 20"/>
                  <a:gd name="T5" fmla="*/ 2 h 57"/>
                  <a:gd name="T6" fmla="*/ 1 w 20"/>
                  <a:gd name="T7" fmla="*/ 2 h 57"/>
                  <a:gd name="T8" fmla="*/ 1 w 20"/>
                  <a:gd name="T9" fmla="*/ 3 h 57"/>
                  <a:gd name="T10" fmla="*/ 1 w 20"/>
                  <a:gd name="T11" fmla="*/ 3 h 57"/>
                  <a:gd name="T12" fmla="*/ 2 w 20"/>
                  <a:gd name="T13" fmla="*/ 4 h 57"/>
                  <a:gd name="T14" fmla="*/ 3 w 20"/>
                  <a:gd name="T15" fmla="*/ 4 h 57"/>
                  <a:gd name="T16" fmla="*/ 5 w 20"/>
                  <a:gd name="T17" fmla="*/ 5 h 57"/>
                  <a:gd name="T18" fmla="*/ 6 w 20"/>
                  <a:gd name="T19" fmla="*/ 5 h 57"/>
                  <a:gd name="T20" fmla="*/ 7 w 20"/>
                  <a:gd name="T21" fmla="*/ 5 h 57"/>
                  <a:gd name="T22" fmla="*/ 8 w 20"/>
                  <a:gd name="T23" fmla="*/ 6 h 57"/>
                  <a:gd name="T24" fmla="*/ 8 w 20"/>
                  <a:gd name="T25" fmla="*/ 6 h 57"/>
                  <a:gd name="T26" fmla="*/ 10 w 20"/>
                  <a:gd name="T27" fmla="*/ 6 h 57"/>
                  <a:gd name="T28" fmla="*/ 10 w 20"/>
                  <a:gd name="T29" fmla="*/ 6 h 57"/>
                  <a:gd name="T30" fmla="*/ 12 w 20"/>
                  <a:gd name="T31" fmla="*/ 5 h 57"/>
                  <a:gd name="T32" fmla="*/ 12 w 20"/>
                  <a:gd name="T33" fmla="*/ 5 h 57"/>
                  <a:gd name="T34" fmla="*/ 14 w 20"/>
                  <a:gd name="T35" fmla="*/ 5 h 57"/>
                  <a:gd name="T36" fmla="*/ 14 w 20"/>
                  <a:gd name="T37" fmla="*/ 5 h 57"/>
                  <a:gd name="T38" fmla="*/ 15 w 20"/>
                  <a:gd name="T39" fmla="*/ 4 h 57"/>
                  <a:gd name="T40" fmla="*/ 19 w 20"/>
                  <a:gd name="T41" fmla="*/ 0 h 57"/>
                  <a:gd name="T42" fmla="*/ 20 w 20"/>
                  <a:gd name="T43" fmla="*/ 51 h 57"/>
                  <a:gd name="T44" fmla="*/ 16 w 20"/>
                  <a:gd name="T45" fmla="*/ 56 h 57"/>
                  <a:gd name="T46" fmla="*/ 16 w 20"/>
                  <a:gd name="T47" fmla="*/ 56 h 57"/>
                  <a:gd name="T48" fmla="*/ 15 w 20"/>
                  <a:gd name="T49" fmla="*/ 56 h 57"/>
                  <a:gd name="T50" fmla="*/ 15 w 20"/>
                  <a:gd name="T51" fmla="*/ 56 h 57"/>
                  <a:gd name="T52" fmla="*/ 14 w 20"/>
                  <a:gd name="T53" fmla="*/ 56 h 57"/>
                  <a:gd name="T54" fmla="*/ 14 w 20"/>
                  <a:gd name="T55" fmla="*/ 56 h 57"/>
                  <a:gd name="T56" fmla="*/ 13 w 20"/>
                  <a:gd name="T57" fmla="*/ 57 h 57"/>
                  <a:gd name="T58" fmla="*/ 13 w 20"/>
                  <a:gd name="T59" fmla="*/ 57 h 57"/>
                  <a:gd name="T60" fmla="*/ 13 w 20"/>
                  <a:gd name="T61" fmla="*/ 57 h 57"/>
                  <a:gd name="T62" fmla="*/ 12 w 20"/>
                  <a:gd name="T63" fmla="*/ 57 h 57"/>
                  <a:gd name="T64" fmla="*/ 11 w 20"/>
                  <a:gd name="T65" fmla="*/ 57 h 57"/>
                  <a:gd name="T66" fmla="*/ 11 w 20"/>
                  <a:gd name="T67" fmla="*/ 57 h 57"/>
                  <a:gd name="T68" fmla="*/ 11 w 20"/>
                  <a:gd name="T69" fmla="*/ 57 h 57"/>
                  <a:gd name="T70" fmla="*/ 10 w 20"/>
                  <a:gd name="T71" fmla="*/ 57 h 57"/>
                  <a:gd name="T72" fmla="*/ 9 w 20"/>
                  <a:gd name="T73" fmla="*/ 57 h 57"/>
                  <a:gd name="T74" fmla="*/ 9 w 20"/>
                  <a:gd name="T75" fmla="*/ 57 h 57"/>
                  <a:gd name="T76" fmla="*/ 9 w 20"/>
                  <a:gd name="T77" fmla="*/ 57 h 57"/>
                  <a:gd name="T78" fmla="*/ 8 w 20"/>
                  <a:gd name="T79" fmla="*/ 57 h 57"/>
                  <a:gd name="T80" fmla="*/ 8 w 20"/>
                  <a:gd name="T81" fmla="*/ 57 h 57"/>
                  <a:gd name="T82" fmla="*/ 7 w 20"/>
                  <a:gd name="T83" fmla="*/ 56 h 57"/>
                  <a:gd name="T84" fmla="*/ 6 w 20"/>
                  <a:gd name="T85" fmla="*/ 56 h 57"/>
                  <a:gd name="T86" fmla="*/ 6 w 20"/>
                  <a:gd name="T87" fmla="*/ 56 h 57"/>
                  <a:gd name="T88" fmla="*/ 4 w 20"/>
                  <a:gd name="T89" fmla="*/ 55 h 57"/>
                  <a:gd name="T90" fmla="*/ 4 w 20"/>
                  <a:gd name="T91" fmla="*/ 55 h 57"/>
                  <a:gd name="T92" fmla="*/ 3 w 20"/>
                  <a:gd name="T93" fmla="*/ 55 h 57"/>
                  <a:gd name="T94" fmla="*/ 3 w 20"/>
                  <a:gd name="T95" fmla="*/ 55 h 57"/>
                  <a:gd name="T96" fmla="*/ 2 w 20"/>
                  <a:gd name="T97" fmla="*/ 54 h 57"/>
                  <a:gd name="T98" fmla="*/ 2 w 20"/>
                  <a:gd name="T99" fmla="*/ 54 h 57"/>
                  <a:gd name="T100" fmla="*/ 2 w 20"/>
                  <a:gd name="T101" fmla="*/ 54 h 57"/>
                  <a:gd name="T102" fmla="*/ 2 w 20"/>
                  <a:gd name="T103" fmla="*/ 53 h 57"/>
                  <a:gd name="T104" fmla="*/ 1 w 20"/>
                  <a:gd name="T105" fmla="*/ 53 h 57"/>
                  <a:gd name="T106" fmla="*/ 1 w 20"/>
                  <a:gd name="T107" fmla="*/ 53 h 57"/>
                  <a:gd name="T108" fmla="*/ 1 w 20"/>
                  <a:gd name="T109" fmla="*/ 53 h 57"/>
                  <a:gd name="T110" fmla="*/ 1 w 20"/>
                  <a:gd name="T111" fmla="*/ 53 h 57"/>
                  <a:gd name="T112" fmla="*/ 1 w 20"/>
                  <a:gd name="T113" fmla="*/ 53 h 57"/>
                  <a:gd name="T114" fmla="*/ 1 w 20"/>
                  <a:gd name="T115" fmla="*/ 52 h 57"/>
                  <a:gd name="T116" fmla="*/ 1 w 20"/>
                  <a:gd name="T117" fmla="*/ 52 h 57"/>
                  <a:gd name="T118" fmla="*/ 1 w 20"/>
                  <a:gd name="T119" fmla="*/ 52 h 57"/>
                  <a:gd name="T120" fmla="*/ 0 w 20"/>
                  <a:gd name="T121" fmla="*/ 0 h 57"/>
                  <a:gd name="T122" fmla="*/ 0 w 20"/>
                  <a:gd name="T123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" h="57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7" y="5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5" y="5"/>
                      <a:pt x="15" y="4"/>
                    </a:cubicBezTo>
                    <a:cubicBezTo>
                      <a:pt x="18" y="3"/>
                      <a:pt x="19" y="2"/>
                      <a:pt x="19" y="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3"/>
                      <a:pt x="19" y="55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2" y="57"/>
                      <a:pt x="12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0" y="57"/>
                      <a:pt x="10" y="57"/>
                    </a:cubicBezTo>
                    <a:cubicBezTo>
                      <a:pt x="10" y="57"/>
                      <a:pt x="10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8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7" y="56"/>
                      <a:pt x="7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5" y="56"/>
                      <a:pt x="4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Freeform 144"/>
              <p:cNvSpPr/>
              <p:nvPr/>
            </p:nvSpPr>
            <p:spPr bwMode="auto">
              <a:xfrm>
                <a:off x="3186" y="2279"/>
                <a:ext cx="79" cy="45"/>
              </a:xfrm>
              <a:custGeom>
                <a:avLst/>
                <a:gdLst>
                  <a:gd name="T0" fmla="*/ 5 w 21"/>
                  <a:gd name="T1" fmla="*/ 2 h 12"/>
                  <a:gd name="T2" fmla="*/ 3 w 21"/>
                  <a:gd name="T3" fmla="*/ 10 h 12"/>
                  <a:gd name="T4" fmla="*/ 16 w 21"/>
                  <a:gd name="T5" fmla="*/ 10 h 12"/>
                  <a:gd name="T6" fmla="*/ 18 w 21"/>
                  <a:gd name="T7" fmla="*/ 3 h 12"/>
                  <a:gd name="T8" fmla="*/ 5 w 2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5" y="2"/>
                    </a:moveTo>
                    <a:cubicBezTo>
                      <a:pt x="1" y="4"/>
                      <a:pt x="0" y="7"/>
                      <a:pt x="3" y="10"/>
                    </a:cubicBezTo>
                    <a:cubicBezTo>
                      <a:pt x="6" y="12"/>
                      <a:pt x="12" y="12"/>
                      <a:pt x="16" y="10"/>
                    </a:cubicBezTo>
                    <a:cubicBezTo>
                      <a:pt x="20" y="9"/>
                      <a:pt x="21" y="5"/>
                      <a:pt x="18" y="3"/>
                    </a:cubicBezTo>
                    <a:cubicBezTo>
                      <a:pt x="15" y="1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Freeform 145"/>
              <p:cNvSpPr/>
              <p:nvPr/>
            </p:nvSpPr>
            <p:spPr bwMode="auto">
              <a:xfrm>
                <a:off x="3107" y="2271"/>
                <a:ext cx="79" cy="279"/>
              </a:xfrm>
              <a:custGeom>
                <a:avLst/>
                <a:gdLst>
                  <a:gd name="T0" fmla="*/ 1 w 21"/>
                  <a:gd name="T1" fmla="*/ 1 h 74"/>
                  <a:gd name="T2" fmla="*/ 1 w 21"/>
                  <a:gd name="T3" fmla="*/ 1 h 74"/>
                  <a:gd name="T4" fmla="*/ 1 w 21"/>
                  <a:gd name="T5" fmla="*/ 1 h 74"/>
                  <a:gd name="T6" fmla="*/ 1 w 21"/>
                  <a:gd name="T7" fmla="*/ 2 h 74"/>
                  <a:gd name="T8" fmla="*/ 1 w 21"/>
                  <a:gd name="T9" fmla="*/ 2 h 74"/>
                  <a:gd name="T10" fmla="*/ 2 w 21"/>
                  <a:gd name="T11" fmla="*/ 2 h 74"/>
                  <a:gd name="T12" fmla="*/ 2 w 21"/>
                  <a:gd name="T13" fmla="*/ 3 h 74"/>
                  <a:gd name="T14" fmla="*/ 3 w 21"/>
                  <a:gd name="T15" fmla="*/ 4 h 74"/>
                  <a:gd name="T16" fmla="*/ 6 w 21"/>
                  <a:gd name="T17" fmla="*/ 5 h 74"/>
                  <a:gd name="T18" fmla="*/ 6 w 21"/>
                  <a:gd name="T19" fmla="*/ 5 h 74"/>
                  <a:gd name="T20" fmla="*/ 7 w 21"/>
                  <a:gd name="T21" fmla="*/ 5 h 74"/>
                  <a:gd name="T22" fmla="*/ 9 w 21"/>
                  <a:gd name="T23" fmla="*/ 5 h 74"/>
                  <a:gd name="T24" fmla="*/ 9 w 21"/>
                  <a:gd name="T25" fmla="*/ 5 h 74"/>
                  <a:gd name="T26" fmla="*/ 10 w 21"/>
                  <a:gd name="T27" fmla="*/ 5 h 74"/>
                  <a:gd name="T28" fmla="*/ 11 w 21"/>
                  <a:gd name="T29" fmla="*/ 5 h 74"/>
                  <a:gd name="T30" fmla="*/ 12 w 21"/>
                  <a:gd name="T31" fmla="*/ 5 h 74"/>
                  <a:gd name="T32" fmla="*/ 12 w 21"/>
                  <a:gd name="T33" fmla="*/ 5 h 74"/>
                  <a:gd name="T34" fmla="*/ 14 w 21"/>
                  <a:gd name="T35" fmla="*/ 4 h 74"/>
                  <a:gd name="T36" fmla="*/ 14 w 21"/>
                  <a:gd name="T37" fmla="*/ 4 h 74"/>
                  <a:gd name="T38" fmla="*/ 16 w 21"/>
                  <a:gd name="T39" fmla="*/ 4 h 74"/>
                  <a:gd name="T40" fmla="*/ 19 w 21"/>
                  <a:gd name="T41" fmla="*/ 0 h 74"/>
                  <a:gd name="T42" fmla="*/ 21 w 21"/>
                  <a:gd name="T43" fmla="*/ 69 h 74"/>
                  <a:gd name="T44" fmla="*/ 17 w 21"/>
                  <a:gd name="T45" fmla="*/ 73 h 74"/>
                  <a:gd name="T46" fmla="*/ 17 w 21"/>
                  <a:gd name="T47" fmla="*/ 73 h 74"/>
                  <a:gd name="T48" fmla="*/ 16 w 21"/>
                  <a:gd name="T49" fmla="*/ 73 h 74"/>
                  <a:gd name="T50" fmla="*/ 16 w 21"/>
                  <a:gd name="T51" fmla="*/ 74 h 74"/>
                  <a:gd name="T52" fmla="*/ 15 w 21"/>
                  <a:gd name="T53" fmla="*/ 74 h 74"/>
                  <a:gd name="T54" fmla="*/ 15 w 21"/>
                  <a:gd name="T55" fmla="*/ 74 h 74"/>
                  <a:gd name="T56" fmla="*/ 14 w 21"/>
                  <a:gd name="T57" fmla="*/ 74 h 74"/>
                  <a:gd name="T58" fmla="*/ 14 w 21"/>
                  <a:gd name="T59" fmla="*/ 74 h 74"/>
                  <a:gd name="T60" fmla="*/ 14 w 21"/>
                  <a:gd name="T61" fmla="*/ 74 h 74"/>
                  <a:gd name="T62" fmla="*/ 13 w 21"/>
                  <a:gd name="T63" fmla="*/ 74 h 74"/>
                  <a:gd name="T64" fmla="*/ 12 w 21"/>
                  <a:gd name="T65" fmla="*/ 74 h 74"/>
                  <a:gd name="T66" fmla="*/ 12 w 21"/>
                  <a:gd name="T67" fmla="*/ 74 h 74"/>
                  <a:gd name="T68" fmla="*/ 12 w 21"/>
                  <a:gd name="T69" fmla="*/ 74 h 74"/>
                  <a:gd name="T70" fmla="*/ 11 w 21"/>
                  <a:gd name="T71" fmla="*/ 74 h 74"/>
                  <a:gd name="T72" fmla="*/ 10 w 21"/>
                  <a:gd name="T73" fmla="*/ 74 h 74"/>
                  <a:gd name="T74" fmla="*/ 10 w 21"/>
                  <a:gd name="T75" fmla="*/ 74 h 74"/>
                  <a:gd name="T76" fmla="*/ 9 w 21"/>
                  <a:gd name="T77" fmla="*/ 74 h 74"/>
                  <a:gd name="T78" fmla="*/ 9 w 21"/>
                  <a:gd name="T79" fmla="*/ 74 h 74"/>
                  <a:gd name="T80" fmla="*/ 8 w 21"/>
                  <a:gd name="T81" fmla="*/ 74 h 74"/>
                  <a:gd name="T82" fmla="*/ 7 w 21"/>
                  <a:gd name="T83" fmla="*/ 74 h 74"/>
                  <a:gd name="T84" fmla="*/ 7 w 21"/>
                  <a:gd name="T85" fmla="*/ 74 h 74"/>
                  <a:gd name="T86" fmla="*/ 5 w 21"/>
                  <a:gd name="T87" fmla="*/ 73 h 74"/>
                  <a:gd name="T88" fmla="*/ 5 w 21"/>
                  <a:gd name="T89" fmla="*/ 73 h 74"/>
                  <a:gd name="T90" fmla="*/ 4 w 21"/>
                  <a:gd name="T91" fmla="*/ 72 h 74"/>
                  <a:gd name="T92" fmla="*/ 3 w 21"/>
                  <a:gd name="T93" fmla="*/ 72 h 74"/>
                  <a:gd name="T94" fmla="*/ 3 w 21"/>
                  <a:gd name="T95" fmla="*/ 72 h 74"/>
                  <a:gd name="T96" fmla="*/ 3 w 21"/>
                  <a:gd name="T97" fmla="*/ 71 h 74"/>
                  <a:gd name="T98" fmla="*/ 3 w 21"/>
                  <a:gd name="T99" fmla="*/ 71 h 74"/>
                  <a:gd name="T100" fmla="*/ 2 w 21"/>
                  <a:gd name="T101" fmla="*/ 71 h 74"/>
                  <a:gd name="T102" fmla="*/ 2 w 21"/>
                  <a:gd name="T103" fmla="*/ 71 h 74"/>
                  <a:gd name="T104" fmla="*/ 2 w 21"/>
                  <a:gd name="T105" fmla="*/ 71 h 74"/>
                  <a:gd name="T106" fmla="*/ 2 w 21"/>
                  <a:gd name="T107" fmla="*/ 70 h 74"/>
                  <a:gd name="T108" fmla="*/ 2 w 21"/>
                  <a:gd name="T109" fmla="*/ 70 h 74"/>
                  <a:gd name="T110" fmla="*/ 2 w 21"/>
                  <a:gd name="T111" fmla="*/ 70 h 74"/>
                  <a:gd name="T112" fmla="*/ 2 w 21"/>
                  <a:gd name="T113" fmla="*/ 70 h 74"/>
                  <a:gd name="T114" fmla="*/ 2 w 21"/>
                  <a:gd name="T115" fmla="*/ 69 h 74"/>
                  <a:gd name="T116" fmla="*/ 2 w 21"/>
                  <a:gd name="T117" fmla="*/ 69 h 74"/>
                  <a:gd name="T118" fmla="*/ 0 w 21"/>
                  <a:gd name="T119" fmla="*/ 0 h 74"/>
                  <a:gd name="T120" fmla="*/ 1 w 21"/>
                  <a:gd name="T121" fmla="*/ 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" h="7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4" y="4"/>
                      <a:pt x="5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8" y="3"/>
                      <a:pt x="19" y="1"/>
                      <a:pt x="19" y="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70"/>
                      <a:pt x="20" y="72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ubicBezTo>
                      <a:pt x="15" y="74"/>
                      <a:pt x="15" y="74"/>
                      <a:pt x="15" y="74"/>
                    </a:cubicBezTo>
                    <a:cubicBezTo>
                      <a:pt x="15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4"/>
                      <a:pt x="12" y="74"/>
                      <a:pt x="12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4"/>
                      <a:pt x="11" y="74"/>
                      <a:pt x="11" y="74"/>
                    </a:cubicBezTo>
                    <a:cubicBezTo>
                      <a:pt x="11" y="74"/>
                      <a:pt x="11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9" y="74"/>
                      <a:pt x="9" y="7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7" y="74"/>
                      <a:pt x="7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6" y="73"/>
                      <a:pt x="5" y="73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4" y="73"/>
                      <a:pt x="4" y="72"/>
                      <a:pt x="4" y="72"/>
                    </a:cubicBezTo>
                    <a:cubicBezTo>
                      <a:pt x="4" y="72"/>
                      <a:pt x="4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3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1"/>
                      <a:pt x="3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0"/>
                      <a:pt x="2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" y="70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2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Freeform 146"/>
              <p:cNvSpPr/>
              <p:nvPr/>
            </p:nvSpPr>
            <p:spPr bwMode="auto">
              <a:xfrm>
                <a:off x="3104" y="2249"/>
                <a:ext cx="82" cy="45"/>
              </a:xfrm>
              <a:custGeom>
                <a:avLst/>
                <a:gdLst>
                  <a:gd name="T0" fmla="*/ 5 w 22"/>
                  <a:gd name="T1" fmla="*/ 2 h 12"/>
                  <a:gd name="T2" fmla="*/ 3 w 22"/>
                  <a:gd name="T3" fmla="*/ 9 h 12"/>
                  <a:gd name="T4" fmla="*/ 17 w 22"/>
                  <a:gd name="T5" fmla="*/ 10 h 12"/>
                  <a:gd name="T6" fmla="*/ 18 w 22"/>
                  <a:gd name="T7" fmla="*/ 2 h 12"/>
                  <a:gd name="T8" fmla="*/ 5 w 22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2">
                    <a:moveTo>
                      <a:pt x="5" y="2"/>
                    </a:moveTo>
                    <a:cubicBezTo>
                      <a:pt x="1" y="3"/>
                      <a:pt x="0" y="7"/>
                      <a:pt x="3" y="9"/>
                    </a:cubicBezTo>
                    <a:cubicBezTo>
                      <a:pt x="7" y="11"/>
                      <a:pt x="13" y="12"/>
                      <a:pt x="17" y="10"/>
                    </a:cubicBezTo>
                    <a:cubicBezTo>
                      <a:pt x="21" y="8"/>
                      <a:pt x="22" y="5"/>
                      <a:pt x="18" y="2"/>
                    </a:cubicBezTo>
                    <a:cubicBezTo>
                      <a:pt x="15" y="0"/>
                      <a:pt x="9" y="0"/>
                      <a:pt x="5" y="2"/>
                    </a:cubicBezTo>
                    <a:close/>
                  </a:path>
                </a:pathLst>
              </a:custGeom>
              <a:solidFill>
                <a:srgbClr val="FF2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Freeform 147"/>
              <p:cNvSpPr/>
              <p:nvPr/>
            </p:nvSpPr>
            <p:spPr bwMode="auto">
              <a:xfrm>
                <a:off x="3032" y="2373"/>
                <a:ext cx="75" cy="215"/>
              </a:xfrm>
              <a:custGeom>
                <a:avLst/>
                <a:gdLst>
                  <a:gd name="T0" fmla="*/ 0 w 20"/>
                  <a:gd name="T1" fmla="*/ 1 h 57"/>
                  <a:gd name="T2" fmla="*/ 0 w 20"/>
                  <a:gd name="T3" fmla="*/ 1 h 57"/>
                  <a:gd name="T4" fmla="*/ 0 w 20"/>
                  <a:gd name="T5" fmla="*/ 2 h 57"/>
                  <a:gd name="T6" fmla="*/ 0 w 20"/>
                  <a:gd name="T7" fmla="*/ 2 h 57"/>
                  <a:gd name="T8" fmla="*/ 1 w 20"/>
                  <a:gd name="T9" fmla="*/ 2 h 57"/>
                  <a:gd name="T10" fmla="*/ 1 w 20"/>
                  <a:gd name="T11" fmla="*/ 3 h 57"/>
                  <a:gd name="T12" fmla="*/ 2 w 20"/>
                  <a:gd name="T13" fmla="*/ 3 h 57"/>
                  <a:gd name="T14" fmla="*/ 3 w 20"/>
                  <a:gd name="T15" fmla="*/ 4 h 57"/>
                  <a:gd name="T16" fmla="*/ 5 w 20"/>
                  <a:gd name="T17" fmla="*/ 5 h 57"/>
                  <a:gd name="T18" fmla="*/ 6 w 20"/>
                  <a:gd name="T19" fmla="*/ 5 h 57"/>
                  <a:gd name="T20" fmla="*/ 7 w 20"/>
                  <a:gd name="T21" fmla="*/ 5 h 57"/>
                  <a:gd name="T22" fmla="*/ 10 w 20"/>
                  <a:gd name="T23" fmla="*/ 5 h 57"/>
                  <a:gd name="T24" fmla="*/ 10 w 20"/>
                  <a:gd name="T25" fmla="*/ 5 h 57"/>
                  <a:gd name="T26" fmla="*/ 12 w 20"/>
                  <a:gd name="T27" fmla="*/ 5 h 57"/>
                  <a:gd name="T28" fmla="*/ 12 w 20"/>
                  <a:gd name="T29" fmla="*/ 5 h 57"/>
                  <a:gd name="T30" fmla="*/ 13 w 20"/>
                  <a:gd name="T31" fmla="*/ 5 h 57"/>
                  <a:gd name="T32" fmla="*/ 14 w 20"/>
                  <a:gd name="T33" fmla="*/ 5 h 57"/>
                  <a:gd name="T34" fmla="*/ 15 w 20"/>
                  <a:gd name="T35" fmla="*/ 4 h 57"/>
                  <a:gd name="T36" fmla="*/ 19 w 20"/>
                  <a:gd name="T37" fmla="*/ 0 h 57"/>
                  <a:gd name="T38" fmla="*/ 20 w 20"/>
                  <a:gd name="T39" fmla="*/ 51 h 57"/>
                  <a:gd name="T40" fmla="*/ 16 w 20"/>
                  <a:gd name="T41" fmla="*/ 55 h 57"/>
                  <a:gd name="T42" fmla="*/ 16 w 20"/>
                  <a:gd name="T43" fmla="*/ 55 h 57"/>
                  <a:gd name="T44" fmla="*/ 15 w 20"/>
                  <a:gd name="T45" fmla="*/ 56 h 57"/>
                  <a:gd name="T46" fmla="*/ 14 w 20"/>
                  <a:gd name="T47" fmla="*/ 56 h 57"/>
                  <a:gd name="T48" fmla="*/ 14 w 20"/>
                  <a:gd name="T49" fmla="*/ 56 h 57"/>
                  <a:gd name="T50" fmla="*/ 14 w 20"/>
                  <a:gd name="T51" fmla="*/ 56 h 57"/>
                  <a:gd name="T52" fmla="*/ 13 w 20"/>
                  <a:gd name="T53" fmla="*/ 56 h 57"/>
                  <a:gd name="T54" fmla="*/ 13 w 20"/>
                  <a:gd name="T55" fmla="*/ 56 h 57"/>
                  <a:gd name="T56" fmla="*/ 13 w 20"/>
                  <a:gd name="T57" fmla="*/ 56 h 57"/>
                  <a:gd name="T58" fmla="*/ 12 w 20"/>
                  <a:gd name="T59" fmla="*/ 56 h 57"/>
                  <a:gd name="T60" fmla="*/ 11 w 20"/>
                  <a:gd name="T61" fmla="*/ 57 h 57"/>
                  <a:gd name="T62" fmla="*/ 11 w 20"/>
                  <a:gd name="T63" fmla="*/ 57 h 57"/>
                  <a:gd name="T64" fmla="*/ 11 w 20"/>
                  <a:gd name="T65" fmla="*/ 57 h 57"/>
                  <a:gd name="T66" fmla="*/ 10 w 20"/>
                  <a:gd name="T67" fmla="*/ 57 h 57"/>
                  <a:gd name="T68" fmla="*/ 9 w 20"/>
                  <a:gd name="T69" fmla="*/ 57 h 57"/>
                  <a:gd name="T70" fmla="*/ 9 w 20"/>
                  <a:gd name="T71" fmla="*/ 57 h 57"/>
                  <a:gd name="T72" fmla="*/ 8 w 20"/>
                  <a:gd name="T73" fmla="*/ 56 h 57"/>
                  <a:gd name="T74" fmla="*/ 8 w 20"/>
                  <a:gd name="T75" fmla="*/ 56 h 57"/>
                  <a:gd name="T76" fmla="*/ 7 w 20"/>
                  <a:gd name="T77" fmla="*/ 56 h 57"/>
                  <a:gd name="T78" fmla="*/ 6 w 20"/>
                  <a:gd name="T79" fmla="*/ 56 h 57"/>
                  <a:gd name="T80" fmla="*/ 6 w 20"/>
                  <a:gd name="T81" fmla="*/ 56 h 57"/>
                  <a:gd name="T82" fmla="*/ 4 w 20"/>
                  <a:gd name="T83" fmla="*/ 55 h 57"/>
                  <a:gd name="T84" fmla="*/ 3 w 20"/>
                  <a:gd name="T85" fmla="*/ 55 h 57"/>
                  <a:gd name="T86" fmla="*/ 3 w 20"/>
                  <a:gd name="T87" fmla="*/ 55 h 57"/>
                  <a:gd name="T88" fmla="*/ 2 w 20"/>
                  <a:gd name="T89" fmla="*/ 54 h 57"/>
                  <a:gd name="T90" fmla="*/ 2 w 20"/>
                  <a:gd name="T91" fmla="*/ 54 h 57"/>
                  <a:gd name="T92" fmla="*/ 2 w 20"/>
                  <a:gd name="T93" fmla="*/ 54 h 57"/>
                  <a:gd name="T94" fmla="*/ 2 w 20"/>
                  <a:gd name="T95" fmla="*/ 54 h 57"/>
                  <a:gd name="T96" fmla="*/ 1 w 20"/>
                  <a:gd name="T97" fmla="*/ 53 h 57"/>
                  <a:gd name="T98" fmla="*/ 1 w 20"/>
                  <a:gd name="T99" fmla="*/ 53 h 57"/>
                  <a:gd name="T100" fmla="*/ 1 w 20"/>
                  <a:gd name="T101" fmla="*/ 53 h 57"/>
                  <a:gd name="T102" fmla="*/ 1 w 20"/>
                  <a:gd name="T103" fmla="*/ 53 h 57"/>
                  <a:gd name="T104" fmla="*/ 1 w 20"/>
                  <a:gd name="T105" fmla="*/ 52 h 57"/>
                  <a:gd name="T106" fmla="*/ 1 w 20"/>
                  <a:gd name="T107" fmla="*/ 52 h 57"/>
                  <a:gd name="T108" fmla="*/ 1 w 20"/>
                  <a:gd name="T109" fmla="*/ 52 h 57"/>
                  <a:gd name="T110" fmla="*/ 1 w 20"/>
                  <a:gd name="T111" fmla="*/ 52 h 57"/>
                  <a:gd name="T112" fmla="*/ 1 w 20"/>
                  <a:gd name="T113" fmla="*/ 51 h 57"/>
                  <a:gd name="T114" fmla="*/ 0 w 20"/>
                  <a:gd name="T115" fmla="*/ 0 h 57"/>
                  <a:gd name="T116" fmla="*/ 0 w 20"/>
                  <a:gd name="T117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" h="57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4"/>
                      <a:pt x="3" y="4"/>
                    </a:cubicBezTo>
                    <a:cubicBezTo>
                      <a:pt x="3" y="4"/>
                      <a:pt x="4" y="4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8" y="5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8" y="3"/>
                      <a:pt x="19" y="1"/>
                      <a:pt x="19" y="0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3"/>
                      <a:pt x="19" y="54"/>
                      <a:pt x="16" y="55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6"/>
                      <a:pt x="15" y="56"/>
                      <a:pt x="15" y="56"/>
                    </a:cubicBezTo>
                    <a:cubicBezTo>
                      <a:pt x="15" y="56"/>
                      <a:pt x="15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1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0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6"/>
                      <a:pt x="8" y="56"/>
                      <a:pt x="8" y="56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4" y="56"/>
                      <a:pt x="4" y="55"/>
                    </a:cubicBezTo>
                    <a:cubicBezTo>
                      <a:pt x="4" y="55"/>
                      <a:pt x="3" y="55"/>
                      <a:pt x="3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3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3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Freeform 148"/>
              <p:cNvSpPr/>
              <p:nvPr/>
            </p:nvSpPr>
            <p:spPr bwMode="auto">
              <a:xfrm>
                <a:off x="3028" y="2350"/>
                <a:ext cx="79" cy="46"/>
              </a:xfrm>
              <a:custGeom>
                <a:avLst/>
                <a:gdLst>
                  <a:gd name="T0" fmla="*/ 4 w 21"/>
                  <a:gd name="T1" fmla="*/ 2 h 12"/>
                  <a:gd name="T2" fmla="*/ 3 w 21"/>
                  <a:gd name="T3" fmla="*/ 9 h 12"/>
                  <a:gd name="T4" fmla="*/ 16 w 21"/>
                  <a:gd name="T5" fmla="*/ 10 h 12"/>
                  <a:gd name="T6" fmla="*/ 18 w 21"/>
                  <a:gd name="T7" fmla="*/ 3 h 12"/>
                  <a:gd name="T8" fmla="*/ 4 w 21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4" y="2"/>
                    </a:moveTo>
                    <a:cubicBezTo>
                      <a:pt x="0" y="4"/>
                      <a:pt x="0" y="7"/>
                      <a:pt x="3" y="9"/>
                    </a:cubicBezTo>
                    <a:cubicBezTo>
                      <a:pt x="6" y="12"/>
                      <a:pt x="12" y="12"/>
                      <a:pt x="16" y="10"/>
                    </a:cubicBezTo>
                    <a:cubicBezTo>
                      <a:pt x="20" y="8"/>
                      <a:pt x="21" y="5"/>
                      <a:pt x="18" y="3"/>
                    </a:cubicBezTo>
                    <a:cubicBezTo>
                      <a:pt x="15" y="0"/>
                      <a:pt x="9" y="0"/>
                      <a:pt x="4" y="2"/>
                    </a:cubicBezTo>
                    <a:close/>
                  </a:path>
                </a:pathLst>
              </a:custGeom>
              <a:solidFill>
                <a:srgbClr val="FFCD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Freeform 149"/>
              <p:cNvSpPr/>
              <p:nvPr/>
            </p:nvSpPr>
            <p:spPr bwMode="auto">
              <a:xfrm>
                <a:off x="2953" y="2482"/>
                <a:ext cx="75" cy="140"/>
              </a:xfrm>
              <a:custGeom>
                <a:avLst/>
                <a:gdLst>
                  <a:gd name="T0" fmla="*/ 0 w 20"/>
                  <a:gd name="T1" fmla="*/ 2 h 37"/>
                  <a:gd name="T2" fmla="*/ 0 w 20"/>
                  <a:gd name="T3" fmla="*/ 2 h 37"/>
                  <a:gd name="T4" fmla="*/ 0 w 20"/>
                  <a:gd name="T5" fmla="*/ 2 h 37"/>
                  <a:gd name="T6" fmla="*/ 1 w 20"/>
                  <a:gd name="T7" fmla="*/ 2 h 37"/>
                  <a:gd name="T8" fmla="*/ 1 w 20"/>
                  <a:gd name="T9" fmla="*/ 3 h 37"/>
                  <a:gd name="T10" fmla="*/ 1 w 20"/>
                  <a:gd name="T11" fmla="*/ 3 h 37"/>
                  <a:gd name="T12" fmla="*/ 2 w 20"/>
                  <a:gd name="T13" fmla="*/ 4 h 37"/>
                  <a:gd name="T14" fmla="*/ 3 w 20"/>
                  <a:gd name="T15" fmla="*/ 4 h 37"/>
                  <a:gd name="T16" fmla="*/ 5 w 20"/>
                  <a:gd name="T17" fmla="*/ 5 h 37"/>
                  <a:gd name="T18" fmla="*/ 6 w 20"/>
                  <a:gd name="T19" fmla="*/ 6 h 37"/>
                  <a:gd name="T20" fmla="*/ 7 w 20"/>
                  <a:gd name="T21" fmla="*/ 6 h 37"/>
                  <a:gd name="T22" fmla="*/ 8 w 20"/>
                  <a:gd name="T23" fmla="*/ 6 h 37"/>
                  <a:gd name="T24" fmla="*/ 8 w 20"/>
                  <a:gd name="T25" fmla="*/ 6 h 37"/>
                  <a:gd name="T26" fmla="*/ 8 w 20"/>
                  <a:gd name="T27" fmla="*/ 6 h 37"/>
                  <a:gd name="T28" fmla="*/ 10 w 20"/>
                  <a:gd name="T29" fmla="*/ 6 h 37"/>
                  <a:gd name="T30" fmla="*/ 10 w 20"/>
                  <a:gd name="T31" fmla="*/ 6 h 37"/>
                  <a:gd name="T32" fmla="*/ 12 w 20"/>
                  <a:gd name="T33" fmla="*/ 6 h 37"/>
                  <a:gd name="T34" fmla="*/ 12 w 20"/>
                  <a:gd name="T35" fmla="*/ 6 h 37"/>
                  <a:gd name="T36" fmla="*/ 14 w 20"/>
                  <a:gd name="T37" fmla="*/ 5 h 37"/>
                  <a:gd name="T38" fmla="*/ 14 w 20"/>
                  <a:gd name="T39" fmla="*/ 5 h 37"/>
                  <a:gd name="T40" fmla="*/ 15 w 20"/>
                  <a:gd name="T41" fmla="*/ 5 h 37"/>
                  <a:gd name="T42" fmla="*/ 19 w 20"/>
                  <a:gd name="T43" fmla="*/ 0 h 37"/>
                  <a:gd name="T44" fmla="*/ 20 w 20"/>
                  <a:gd name="T45" fmla="*/ 31 h 37"/>
                  <a:gd name="T46" fmla="*/ 16 w 20"/>
                  <a:gd name="T47" fmla="*/ 36 h 37"/>
                  <a:gd name="T48" fmla="*/ 16 w 20"/>
                  <a:gd name="T49" fmla="*/ 36 h 37"/>
                  <a:gd name="T50" fmla="*/ 15 w 20"/>
                  <a:gd name="T51" fmla="*/ 36 h 37"/>
                  <a:gd name="T52" fmla="*/ 14 w 20"/>
                  <a:gd name="T53" fmla="*/ 36 h 37"/>
                  <a:gd name="T54" fmla="*/ 14 w 20"/>
                  <a:gd name="T55" fmla="*/ 36 h 37"/>
                  <a:gd name="T56" fmla="*/ 14 w 20"/>
                  <a:gd name="T57" fmla="*/ 36 h 37"/>
                  <a:gd name="T58" fmla="*/ 13 w 20"/>
                  <a:gd name="T59" fmla="*/ 37 h 37"/>
                  <a:gd name="T60" fmla="*/ 13 w 20"/>
                  <a:gd name="T61" fmla="*/ 37 h 37"/>
                  <a:gd name="T62" fmla="*/ 12 w 20"/>
                  <a:gd name="T63" fmla="*/ 37 h 37"/>
                  <a:gd name="T64" fmla="*/ 12 w 20"/>
                  <a:gd name="T65" fmla="*/ 37 h 37"/>
                  <a:gd name="T66" fmla="*/ 11 w 20"/>
                  <a:gd name="T67" fmla="*/ 37 h 37"/>
                  <a:gd name="T68" fmla="*/ 11 w 20"/>
                  <a:gd name="T69" fmla="*/ 37 h 37"/>
                  <a:gd name="T70" fmla="*/ 11 w 20"/>
                  <a:gd name="T71" fmla="*/ 37 h 37"/>
                  <a:gd name="T72" fmla="*/ 10 w 20"/>
                  <a:gd name="T73" fmla="*/ 37 h 37"/>
                  <a:gd name="T74" fmla="*/ 9 w 20"/>
                  <a:gd name="T75" fmla="*/ 37 h 37"/>
                  <a:gd name="T76" fmla="*/ 9 w 20"/>
                  <a:gd name="T77" fmla="*/ 37 h 37"/>
                  <a:gd name="T78" fmla="*/ 8 w 20"/>
                  <a:gd name="T79" fmla="*/ 37 h 37"/>
                  <a:gd name="T80" fmla="*/ 7 w 20"/>
                  <a:gd name="T81" fmla="*/ 37 h 37"/>
                  <a:gd name="T82" fmla="*/ 7 w 20"/>
                  <a:gd name="T83" fmla="*/ 37 h 37"/>
                  <a:gd name="T84" fmla="*/ 6 w 20"/>
                  <a:gd name="T85" fmla="*/ 36 h 37"/>
                  <a:gd name="T86" fmla="*/ 6 w 20"/>
                  <a:gd name="T87" fmla="*/ 36 h 37"/>
                  <a:gd name="T88" fmla="*/ 4 w 20"/>
                  <a:gd name="T89" fmla="*/ 35 h 37"/>
                  <a:gd name="T90" fmla="*/ 3 w 20"/>
                  <a:gd name="T91" fmla="*/ 35 h 37"/>
                  <a:gd name="T92" fmla="*/ 3 w 20"/>
                  <a:gd name="T93" fmla="*/ 35 h 37"/>
                  <a:gd name="T94" fmla="*/ 2 w 20"/>
                  <a:gd name="T95" fmla="*/ 35 h 37"/>
                  <a:gd name="T96" fmla="*/ 2 w 20"/>
                  <a:gd name="T97" fmla="*/ 34 h 37"/>
                  <a:gd name="T98" fmla="*/ 2 w 20"/>
                  <a:gd name="T99" fmla="*/ 34 h 37"/>
                  <a:gd name="T100" fmla="*/ 2 w 20"/>
                  <a:gd name="T101" fmla="*/ 34 h 37"/>
                  <a:gd name="T102" fmla="*/ 1 w 20"/>
                  <a:gd name="T103" fmla="*/ 34 h 37"/>
                  <a:gd name="T104" fmla="*/ 1 w 20"/>
                  <a:gd name="T105" fmla="*/ 33 h 37"/>
                  <a:gd name="T106" fmla="*/ 1 w 20"/>
                  <a:gd name="T107" fmla="*/ 33 h 37"/>
                  <a:gd name="T108" fmla="*/ 1 w 20"/>
                  <a:gd name="T109" fmla="*/ 33 h 37"/>
                  <a:gd name="T110" fmla="*/ 1 w 20"/>
                  <a:gd name="T111" fmla="*/ 33 h 37"/>
                  <a:gd name="T112" fmla="*/ 1 w 20"/>
                  <a:gd name="T113" fmla="*/ 33 h 37"/>
                  <a:gd name="T114" fmla="*/ 1 w 20"/>
                  <a:gd name="T115" fmla="*/ 33 h 37"/>
                  <a:gd name="T116" fmla="*/ 1 w 20"/>
                  <a:gd name="T117" fmla="*/ 32 h 37"/>
                  <a:gd name="T118" fmla="*/ 1 w 20"/>
                  <a:gd name="T119" fmla="*/ 32 h 37"/>
                  <a:gd name="T120" fmla="*/ 0 w 20"/>
                  <a:gd name="T121" fmla="*/ 1 h 37"/>
                  <a:gd name="T122" fmla="*/ 0 w 20"/>
                  <a:gd name="T123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" h="37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6" y="5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8" y="4"/>
                      <a:pt x="19" y="2"/>
                      <a:pt x="19" y="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7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4" y="36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Freeform 150"/>
              <p:cNvSpPr/>
              <p:nvPr/>
            </p:nvSpPr>
            <p:spPr bwMode="auto">
              <a:xfrm>
                <a:off x="2949" y="2463"/>
                <a:ext cx="79" cy="46"/>
              </a:xfrm>
              <a:custGeom>
                <a:avLst/>
                <a:gdLst>
                  <a:gd name="T0" fmla="*/ 5 w 21"/>
                  <a:gd name="T1" fmla="*/ 1 h 12"/>
                  <a:gd name="T2" fmla="*/ 3 w 21"/>
                  <a:gd name="T3" fmla="*/ 9 h 12"/>
                  <a:gd name="T4" fmla="*/ 16 w 21"/>
                  <a:gd name="T5" fmla="*/ 10 h 12"/>
                  <a:gd name="T6" fmla="*/ 18 w 21"/>
                  <a:gd name="T7" fmla="*/ 2 h 12"/>
                  <a:gd name="T8" fmla="*/ 5 w 21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5" y="1"/>
                    </a:moveTo>
                    <a:cubicBezTo>
                      <a:pt x="1" y="3"/>
                      <a:pt x="0" y="7"/>
                      <a:pt x="3" y="9"/>
                    </a:cubicBezTo>
                    <a:cubicBezTo>
                      <a:pt x="6" y="11"/>
                      <a:pt x="12" y="12"/>
                      <a:pt x="16" y="10"/>
                    </a:cubicBezTo>
                    <a:cubicBezTo>
                      <a:pt x="20" y="8"/>
                      <a:pt x="21" y="4"/>
                      <a:pt x="18" y="2"/>
                    </a:cubicBezTo>
                    <a:cubicBezTo>
                      <a:pt x="15" y="0"/>
                      <a:pt x="9" y="0"/>
                      <a:pt x="5" y="1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Freeform 151"/>
              <p:cNvSpPr/>
              <p:nvPr/>
            </p:nvSpPr>
            <p:spPr bwMode="auto">
              <a:xfrm>
                <a:off x="3292" y="1985"/>
                <a:ext cx="316" cy="166"/>
              </a:xfrm>
              <a:custGeom>
                <a:avLst/>
                <a:gdLst>
                  <a:gd name="T0" fmla="*/ 0 w 316"/>
                  <a:gd name="T1" fmla="*/ 121 h 166"/>
                  <a:gd name="T2" fmla="*/ 75 w 316"/>
                  <a:gd name="T3" fmla="*/ 166 h 166"/>
                  <a:gd name="T4" fmla="*/ 316 w 316"/>
                  <a:gd name="T5" fmla="*/ 46 h 166"/>
                  <a:gd name="T6" fmla="*/ 244 w 316"/>
                  <a:gd name="T7" fmla="*/ 0 h 166"/>
                  <a:gd name="T8" fmla="*/ 0 w 316"/>
                  <a:gd name="T9" fmla="*/ 1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166">
                    <a:moveTo>
                      <a:pt x="0" y="121"/>
                    </a:moveTo>
                    <a:lnTo>
                      <a:pt x="75" y="166"/>
                    </a:lnTo>
                    <a:lnTo>
                      <a:pt x="316" y="46"/>
                    </a:lnTo>
                    <a:lnTo>
                      <a:pt x="244" y="0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Freeform 152"/>
              <p:cNvSpPr/>
              <p:nvPr/>
            </p:nvSpPr>
            <p:spPr bwMode="auto">
              <a:xfrm>
                <a:off x="3367" y="2031"/>
                <a:ext cx="241" cy="139"/>
              </a:xfrm>
              <a:custGeom>
                <a:avLst/>
                <a:gdLst>
                  <a:gd name="T0" fmla="*/ 241 w 241"/>
                  <a:gd name="T1" fmla="*/ 0 h 139"/>
                  <a:gd name="T2" fmla="*/ 241 w 241"/>
                  <a:gd name="T3" fmla="*/ 18 h 139"/>
                  <a:gd name="T4" fmla="*/ 0 w 241"/>
                  <a:gd name="T5" fmla="*/ 139 h 139"/>
                  <a:gd name="T6" fmla="*/ 0 w 241"/>
                  <a:gd name="T7" fmla="*/ 120 h 139"/>
                  <a:gd name="T8" fmla="*/ 241 w 241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139">
                    <a:moveTo>
                      <a:pt x="241" y="0"/>
                    </a:moveTo>
                    <a:lnTo>
                      <a:pt x="241" y="18"/>
                    </a:lnTo>
                    <a:lnTo>
                      <a:pt x="0" y="139"/>
                    </a:lnTo>
                    <a:lnTo>
                      <a:pt x="0" y="12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Freeform 153"/>
              <p:cNvSpPr/>
              <p:nvPr/>
            </p:nvSpPr>
            <p:spPr bwMode="auto">
              <a:xfrm>
                <a:off x="3292" y="2106"/>
                <a:ext cx="75" cy="64"/>
              </a:xfrm>
              <a:custGeom>
                <a:avLst/>
                <a:gdLst>
                  <a:gd name="T0" fmla="*/ 75 w 75"/>
                  <a:gd name="T1" fmla="*/ 45 h 64"/>
                  <a:gd name="T2" fmla="*/ 75 w 75"/>
                  <a:gd name="T3" fmla="*/ 64 h 64"/>
                  <a:gd name="T4" fmla="*/ 0 w 75"/>
                  <a:gd name="T5" fmla="*/ 19 h 64"/>
                  <a:gd name="T6" fmla="*/ 0 w 75"/>
                  <a:gd name="T7" fmla="*/ 0 h 64"/>
                  <a:gd name="T8" fmla="*/ 75 w 75"/>
                  <a:gd name="T9" fmla="*/ 4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64">
                    <a:moveTo>
                      <a:pt x="75" y="45"/>
                    </a:moveTo>
                    <a:lnTo>
                      <a:pt x="75" y="64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75" y="45"/>
                    </a:ln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154"/>
              <p:cNvSpPr/>
              <p:nvPr/>
            </p:nvSpPr>
            <p:spPr bwMode="auto">
              <a:xfrm>
                <a:off x="3408" y="1929"/>
                <a:ext cx="125" cy="68"/>
              </a:xfrm>
              <a:custGeom>
                <a:avLst/>
                <a:gdLst>
                  <a:gd name="T0" fmla="*/ 125 w 125"/>
                  <a:gd name="T1" fmla="*/ 30 h 68"/>
                  <a:gd name="T2" fmla="*/ 83 w 125"/>
                  <a:gd name="T3" fmla="*/ 0 h 68"/>
                  <a:gd name="T4" fmla="*/ 0 w 125"/>
                  <a:gd name="T5" fmla="*/ 38 h 68"/>
                  <a:gd name="T6" fmla="*/ 42 w 125"/>
                  <a:gd name="T7" fmla="*/ 68 h 68"/>
                  <a:gd name="T8" fmla="*/ 125 w 125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68">
                    <a:moveTo>
                      <a:pt x="125" y="30"/>
                    </a:moveTo>
                    <a:lnTo>
                      <a:pt x="83" y="0"/>
                    </a:lnTo>
                    <a:lnTo>
                      <a:pt x="0" y="38"/>
                    </a:lnTo>
                    <a:lnTo>
                      <a:pt x="42" y="68"/>
                    </a:lnTo>
                    <a:lnTo>
                      <a:pt x="125" y="30"/>
                    </a:lnTo>
                    <a:close/>
                  </a:path>
                </a:pathLst>
              </a:custGeom>
              <a:solidFill>
                <a:srgbClr val="C85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155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3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C85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156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3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9600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Rectangle 157"/>
              <p:cNvSpPr>
                <a:spLocks noChangeArrowheads="1"/>
              </p:cNvSpPr>
              <p:nvPr/>
            </p:nvSpPr>
            <p:spPr bwMode="auto">
              <a:xfrm>
                <a:off x="3450" y="1997"/>
                <a:ext cx="1" cy="1"/>
              </a:xfrm>
              <a:prstGeom prst="rect">
                <a:avLst/>
              </a:prstGeom>
              <a:solidFill>
                <a:srgbClr val="7000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158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0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630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159"/>
              <p:cNvSpPr/>
              <p:nvPr/>
            </p:nvSpPr>
            <p:spPr bwMode="auto">
              <a:xfrm>
                <a:off x="3408" y="1970"/>
                <a:ext cx="42" cy="27"/>
              </a:xfrm>
              <a:custGeom>
                <a:avLst/>
                <a:gdLst>
                  <a:gd name="T0" fmla="*/ 42 w 42"/>
                  <a:gd name="T1" fmla="*/ 27 h 27"/>
                  <a:gd name="T2" fmla="*/ 0 w 42"/>
                  <a:gd name="T3" fmla="*/ 0 h 27"/>
                  <a:gd name="T4" fmla="*/ 0 w 42"/>
                  <a:gd name="T5" fmla="*/ 0 h 27"/>
                  <a:gd name="T6" fmla="*/ 42 w 42"/>
                  <a:gd name="T7" fmla="*/ 27 h 27"/>
                  <a:gd name="T8" fmla="*/ 42 w 42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7">
                    <a:moveTo>
                      <a:pt x="42" y="27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2" y="27"/>
                    </a:lnTo>
                    <a:lnTo>
                      <a:pt x="42" y="27"/>
                    </a:lnTo>
                    <a:close/>
                  </a:path>
                </a:pathLst>
              </a:custGeom>
              <a:solidFill>
                <a:srgbClr val="C85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6" name="Freeform 160"/>
              <p:cNvSpPr/>
              <p:nvPr/>
            </p:nvSpPr>
            <p:spPr bwMode="auto">
              <a:xfrm>
                <a:off x="3397" y="1959"/>
                <a:ext cx="136" cy="132"/>
              </a:xfrm>
              <a:custGeom>
                <a:avLst/>
                <a:gdLst>
                  <a:gd name="T0" fmla="*/ 14 w 36"/>
                  <a:gd name="T1" fmla="*/ 10 h 35"/>
                  <a:gd name="T2" fmla="*/ 0 w 36"/>
                  <a:gd name="T3" fmla="*/ 33 h 35"/>
                  <a:gd name="T4" fmla="*/ 15 w 36"/>
                  <a:gd name="T5" fmla="*/ 33 h 35"/>
                  <a:gd name="T6" fmla="*/ 29 w 36"/>
                  <a:gd name="T7" fmla="*/ 20 h 35"/>
                  <a:gd name="T8" fmla="*/ 36 w 36"/>
                  <a:gd name="T9" fmla="*/ 0 h 35"/>
                  <a:gd name="T10" fmla="*/ 14 w 36"/>
                  <a:gd name="T11" fmla="*/ 10 h 35"/>
                  <a:gd name="T12" fmla="*/ 14 w 36"/>
                  <a:gd name="T13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5">
                    <a:moveTo>
                      <a:pt x="14" y="1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4" y="35"/>
                      <a:pt x="9" y="35"/>
                      <a:pt x="15" y="33"/>
                    </a:cubicBezTo>
                    <a:cubicBezTo>
                      <a:pt x="21" y="30"/>
                      <a:pt x="26" y="25"/>
                      <a:pt x="29" y="20"/>
                    </a:cubicBezTo>
                    <a:cubicBezTo>
                      <a:pt x="33" y="14"/>
                      <a:pt x="36" y="6"/>
                      <a:pt x="36" y="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lose/>
                  </a:path>
                </a:pathLst>
              </a:custGeom>
              <a:solidFill>
                <a:srgbClr val="6AB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Rectangle 161"/>
              <p:cNvSpPr>
                <a:spLocks noChangeArrowheads="1"/>
              </p:cNvSpPr>
              <p:nvPr/>
            </p:nvSpPr>
            <p:spPr bwMode="auto">
              <a:xfrm>
                <a:off x="3450" y="1997"/>
                <a:ext cx="1" cy="1"/>
              </a:xfrm>
              <a:prstGeom prst="rect">
                <a:avLst/>
              </a:prstGeom>
              <a:solidFill>
                <a:srgbClr val="005A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162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0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0050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163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3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009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164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0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3174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165"/>
              <p:cNvSpPr/>
              <p:nvPr/>
            </p:nvSpPr>
            <p:spPr bwMode="auto">
              <a:xfrm>
                <a:off x="3408" y="1967"/>
                <a:ext cx="42" cy="30"/>
              </a:xfrm>
              <a:custGeom>
                <a:avLst/>
                <a:gdLst>
                  <a:gd name="T0" fmla="*/ 42 w 42"/>
                  <a:gd name="T1" fmla="*/ 30 h 30"/>
                  <a:gd name="T2" fmla="*/ 0 w 42"/>
                  <a:gd name="T3" fmla="*/ 0 h 30"/>
                  <a:gd name="T4" fmla="*/ 0 w 42"/>
                  <a:gd name="T5" fmla="*/ 0 h 30"/>
                  <a:gd name="T6" fmla="*/ 42 w 42"/>
                  <a:gd name="T7" fmla="*/ 30 h 30"/>
                  <a:gd name="T8" fmla="*/ 42 w 4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solidFill>
                <a:srgbClr val="009E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Rectangle 166"/>
              <p:cNvSpPr>
                <a:spLocks noChangeArrowheads="1"/>
              </p:cNvSpPr>
              <p:nvPr/>
            </p:nvSpPr>
            <p:spPr bwMode="auto">
              <a:xfrm>
                <a:off x="3450" y="1997"/>
                <a:ext cx="1" cy="1"/>
              </a:xfrm>
              <a:prstGeom prst="rect">
                <a:avLst/>
              </a:prstGeom>
              <a:solidFill>
                <a:srgbClr val="005A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167"/>
              <p:cNvSpPr/>
              <p:nvPr/>
            </p:nvSpPr>
            <p:spPr bwMode="auto">
              <a:xfrm>
                <a:off x="3405" y="1884"/>
                <a:ext cx="45" cy="113"/>
              </a:xfrm>
              <a:custGeom>
                <a:avLst/>
                <a:gdLst>
                  <a:gd name="T0" fmla="*/ 41 w 45"/>
                  <a:gd name="T1" fmla="*/ 26 h 113"/>
                  <a:gd name="T2" fmla="*/ 0 w 45"/>
                  <a:gd name="T3" fmla="*/ 0 h 113"/>
                  <a:gd name="T4" fmla="*/ 3 w 45"/>
                  <a:gd name="T5" fmla="*/ 83 h 113"/>
                  <a:gd name="T6" fmla="*/ 45 w 45"/>
                  <a:gd name="T7" fmla="*/ 113 h 113"/>
                  <a:gd name="T8" fmla="*/ 41 w 45"/>
                  <a:gd name="T9" fmla="*/ 2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13">
                    <a:moveTo>
                      <a:pt x="41" y="26"/>
                    </a:moveTo>
                    <a:lnTo>
                      <a:pt x="0" y="0"/>
                    </a:lnTo>
                    <a:lnTo>
                      <a:pt x="3" y="83"/>
                    </a:lnTo>
                    <a:lnTo>
                      <a:pt x="45" y="113"/>
                    </a:lnTo>
                    <a:lnTo>
                      <a:pt x="41" y="26"/>
                    </a:lnTo>
                    <a:close/>
                  </a:path>
                </a:pathLst>
              </a:custGeom>
              <a:solidFill>
                <a:srgbClr val="3174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168"/>
              <p:cNvSpPr/>
              <p:nvPr/>
            </p:nvSpPr>
            <p:spPr bwMode="auto">
              <a:xfrm>
                <a:off x="3405" y="1876"/>
                <a:ext cx="101" cy="34"/>
              </a:xfrm>
              <a:custGeom>
                <a:avLst/>
                <a:gdLst>
                  <a:gd name="T0" fmla="*/ 0 w 27"/>
                  <a:gd name="T1" fmla="*/ 2 h 9"/>
                  <a:gd name="T2" fmla="*/ 2 w 27"/>
                  <a:gd name="T3" fmla="*/ 1 h 9"/>
                  <a:gd name="T4" fmla="*/ 2 w 27"/>
                  <a:gd name="T5" fmla="*/ 1 h 9"/>
                  <a:gd name="T6" fmla="*/ 3 w 27"/>
                  <a:gd name="T7" fmla="*/ 1 h 9"/>
                  <a:gd name="T8" fmla="*/ 4 w 27"/>
                  <a:gd name="T9" fmla="*/ 1 h 9"/>
                  <a:gd name="T10" fmla="*/ 5 w 27"/>
                  <a:gd name="T11" fmla="*/ 0 h 9"/>
                  <a:gd name="T12" fmla="*/ 5 w 27"/>
                  <a:gd name="T13" fmla="*/ 0 h 9"/>
                  <a:gd name="T14" fmla="*/ 6 w 27"/>
                  <a:gd name="T15" fmla="*/ 0 h 9"/>
                  <a:gd name="T16" fmla="*/ 7 w 27"/>
                  <a:gd name="T17" fmla="*/ 0 h 9"/>
                  <a:gd name="T18" fmla="*/ 8 w 27"/>
                  <a:gd name="T19" fmla="*/ 0 h 9"/>
                  <a:gd name="T20" fmla="*/ 8 w 27"/>
                  <a:gd name="T21" fmla="*/ 0 h 9"/>
                  <a:gd name="T22" fmla="*/ 9 w 27"/>
                  <a:gd name="T23" fmla="*/ 0 h 9"/>
                  <a:gd name="T24" fmla="*/ 10 w 27"/>
                  <a:gd name="T25" fmla="*/ 0 h 9"/>
                  <a:gd name="T26" fmla="*/ 10 w 27"/>
                  <a:gd name="T27" fmla="*/ 0 h 9"/>
                  <a:gd name="T28" fmla="*/ 11 w 27"/>
                  <a:gd name="T29" fmla="*/ 0 h 9"/>
                  <a:gd name="T30" fmla="*/ 12 w 27"/>
                  <a:gd name="T31" fmla="*/ 0 h 9"/>
                  <a:gd name="T32" fmla="*/ 13 w 27"/>
                  <a:gd name="T33" fmla="*/ 0 h 9"/>
                  <a:gd name="T34" fmla="*/ 14 w 27"/>
                  <a:gd name="T35" fmla="*/ 1 h 9"/>
                  <a:gd name="T36" fmla="*/ 15 w 27"/>
                  <a:gd name="T37" fmla="*/ 1 h 9"/>
                  <a:gd name="T38" fmla="*/ 27 w 27"/>
                  <a:gd name="T39" fmla="*/ 9 h 9"/>
                  <a:gd name="T40" fmla="*/ 25 w 27"/>
                  <a:gd name="T41" fmla="*/ 8 h 9"/>
                  <a:gd name="T42" fmla="*/ 24 w 27"/>
                  <a:gd name="T43" fmla="*/ 8 h 9"/>
                  <a:gd name="T44" fmla="*/ 22 w 27"/>
                  <a:gd name="T45" fmla="*/ 7 h 9"/>
                  <a:gd name="T46" fmla="*/ 21 w 27"/>
                  <a:gd name="T47" fmla="*/ 7 h 9"/>
                  <a:gd name="T48" fmla="*/ 20 w 27"/>
                  <a:gd name="T49" fmla="*/ 7 h 9"/>
                  <a:gd name="T50" fmla="*/ 19 w 27"/>
                  <a:gd name="T51" fmla="*/ 7 h 9"/>
                  <a:gd name="T52" fmla="*/ 18 w 27"/>
                  <a:gd name="T53" fmla="*/ 7 h 9"/>
                  <a:gd name="T54" fmla="*/ 17 w 27"/>
                  <a:gd name="T55" fmla="*/ 7 h 9"/>
                  <a:gd name="T56" fmla="*/ 16 w 27"/>
                  <a:gd name="T57" fmla="*/ 8 h 9"/>
                  <a:gd name="T58" fmla="*/ 15 w 27"/>
                  <a:gd name="T59" fmla="*/ 8 h 9"/>
                  <a:gd name="T60" fmla="*/ 14 w 27"/>
                  <a:gd name="T61" fmla="*/ 8 h 9"/>
                  <a:gd name="T62" fmla="*/ 12 w 27"/>
                  <a:gd name="T6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" h="9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20" y="4"/>
                      <a:pt x="24" y="7"/>
                      <a:pt x="27" y="9"/>
                    </a:cubicBezTo>
                    <a:cubicBezTo>
                      <a:pt x="27" y="9"/>
                      <a:pt x="26" y="9"/>
                      <a:pt x="26" y="8"/>
                    </a:cubicBezTo>
                    <a:cubicBezTo>
                      <a:pt x="26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1" y="9"/>
                    </a:cubicBezTo>
                    <a:close/>
                  </a:path>
                </a:pathLst>
              </a:custGeom>
              <a:solidFill>
                <a:srgbClr val="CC3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169"/>
              <p:cNvSpPr/>
              <p:nvPr/>
            </p:nvSpPr>
            <p:spPr bwMode="auto">
              <a:xfrm>
                <a:off x="3446" y="1903"/>
                <a:ext cx="87" cy="94"/>
              </a:xfrm>
              <a:custGeom>
                <a:avLst/>
                <a:gdLst>
                  <a:gd name="T0" fmla="*/ 0 w 23"/>
                  <a:gd name="T1" fmla="*/ 2 h 25"/>
                  <a:gd name="T2" fmla="*/ 1 w 23"/>
                  <a:gd name="T3" fmla="*/ 25 h 25"/>
                  <a:gd name="T4" fmla="*/ 1 w 23"/>
                  <a:gd name="T5" fmla="*/ 25 h 25"/>
                  <a:gd name="T6" fmla="*/ 1 w 23"/>
                  <a:gd name="T7" fmla="*/ 25 h 25"/>
                  <a:gd name="T8" fmla="*/ 23 w 23"/>
                  <a:gd name="T9" fmla="*/ 15 h 25"/>
                  <a:gd name="T10" fmla="*/ 15 w 23"/>
                  <a:gd name="T11" fmla="*/ 1 h 25"/>
                  <a:gd name="T12" fmla="*/ 0 w 23"/>
                  <a:gd name="T1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0" y="2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2" y="8"/>
                      <a:pt x="19" y="4"/>
                      <a:pt x="15" y="1"/>
                    </a:cubicBezTo>
                    <a:cubicBezTo>
                      <a:pt x="11" y="0"/>
                      <a:pt x="6" y="0"/>
                      <a:pt x="0" y="2"/>
                    </a:cubicBezTo>
                    <a:close/>
                  </a:path>
                </a:pathLst>
              </a:custGeom>
              <a:solidFill>
                <a:srgbClr val="E86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170"/>
              <p:cNvSpPr/>
              <p:nvPr/>
            </p:nvSpPr>
            <p:spPr bwMode="auto">
              <a:xfrm>
                <a:off x="3329" y="1933"/>
                <a:ext cx="121" cy="150"/>
              </a:xfrm>
              <a:custGeom>
                <a:avLst/>
                <a:gdLst>
                  <a:gd name="T0" fmla="*/ 0 w 32"/>
                  <a:gd name="T1" fmla="*/ 18 h 40"/>
                  <a:gd name="T2" fmla="*/ 0 w 32"/>
                  <a:gd name="T3" fmla="*/ 17 h 40"/>
                  <a:gd name="T4" fmla="*/ 0 w 32"/>
                  <a:gd name="T5" fmla="*/ 16 h 40"/>
                  <a:gd name="T6" fmla="*/ 0 w 32"/>
                  <a:gd name="T7" fmla="*/ 16 h 40"/>
                  <a:gd name="T8" fmla="*/ 0 w 32"/>
                  <a:gd name="T9" fmla="*/ 15 h 40"/>
                  <a:gd name="T10" fmla="*/ 0 w 32"/>
                  <a:gd name="T11" fmla="*/ 14 h 40"/>
                  <a:gd name="T12" fmla="*/ 0 w 32"/>
                  <a:gd name="T13" fmla="*/ 13 h 40"/>
                  <a:gd name="T14" fmla="*/ 0 w 32"/>
                  <a:gd name="T15" fmla="*/ 12 h 40"/>
                  <a:gd name="T16" fmla="*/ 0 w 32"/>
                  <a:gd name="T17" fmla="*/ 12 h 40"/>
                  <a:gd name="T18" fmla="*/ 1 w 32"/>
                  <a:gd name="T19" fmla="*/ 11 h 40"/>
                  <a:gd name="T20" fmla="*/ 1 w 32"/>
                  <a:gd name="T21" fmla="*/ 10 h 40"/>
                  <a:gd name="T22" fmla="*/ 1 w 32"/>
                  <a:gd name="T23" fmla="*/ 9 h 40"/>
                  <a:gd name="T24" fmla="*/ 2 w 32"/>
                  <a:gd name="T25" fmla="*/ 8 h 40"/>
                  <a:gd name="T26" fmla="*/ 2 w 32"/>
                  <a:gd name="T27" fmla="*/ 7 h 40"/>
                  <a:gd name="T28" fmla="*/ 2 w 32"/>
                  <a:gd name="T29" fmla="*/ 6 h 40"/>
                  <a:gd name="T30" fmla="*/ 3 w 32"/>
                  <a:gd name="T31" fmla="*/ 6 h 40"/>
                  <a:gd name="T32" fmla="*/ 3 w 32"/>
                  <a:gd name="T33" fmla="*/ 4 h 40"/>
                  <a:gd name="T34" fmla="*/ 4 w 32"/>
                  <a:gd name="T35" fmla="*/ 3 h 40"/>
                  <a:gd name="T36" fmla="*/ 4 w 32"/>
                  <a:gd name="T37" fmla="*/ 3 h 40"/>
                  <a:gd name="T38" fmla="*/ 5 w 32"/>
                  <a:gd name="T39" fmla="*/ 1 h 40"/>
                  <a:gd name="T40" fmla="*/ 17 w 32"/>
                  <a:gd name="T41" fmla="*/ 7 h 40"/>
                  <a:gd name="T42" fmla="*/ 18 w 32"/>
                  <a:gd name="T43" fmla="*/ 40 h 40"/>
                  <a:gd name="T44" fmla="*/ 16 w 32"/>
                  <a:gd name="T45" fmla="*/ 39 h 40"/>
                  <a:gd name="T46" fmla="*/ 6 w 32"/>
                  <a:gd name="T47" fmla="*/ 32 h 40"/>
                  <a:gd name="T48" fmla="*/ 5 w 32"/>
                  <a:gd name="T49" fmla="*/ 31 h 40"/>
                  <a:gd name="T50" fmla="*/ 4 w 32"/>
                  <a:gd name="T51" fmla="*/ 30 h 40"/>
                  <a:gd name="T52" fmla="*/ 3 w 32"/>
                  <a:gd name="T53" fmla="*/ 29 h 40"/>
                  <a:gd name="T54" fmla="*/ 2 w 32"/>
                  <a:gd name="T55" fmla="*/ 28 h 40"/>
                  <a:gd name="T56" fmla="*/ 2 w 32"/>
                  <a:gd name="T57" fmla="*/ 27 h 40"/>
                  <a:gd name="T58" fmla="*/ 1 w 32"/>
                  <a:gd name="T59" fmla="*/ 25 h 40"/>
                  <a:gd name="T60" fmla="*/ 0 w 32"/>
                  <a:gd name="T61" fmla="*/ 23 h 40"/>
                  <a:gd name="T62" fmla="*/ 0 w 32"/>
                  <a:gd name="T63" fmla="*/ 22 h 40"/>
                  <a:gd name="T64" fmla="*/ 0 w 32"/>
                  <a:gd name="T65" fmla="*/ 21 h 40"/>
                  <a:gd name="T66" fmla="*/ 0 w 32"/>
                  <a:gd name="T67" fmla="*/ 20 h 40"/>
                  <a:gd name="T68" fmla="*/ 0 w 32"/>
                  <a:gd name="T6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0">
                    <a:moveTo>
                      <a:pt x="0" y="19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7" y="40"/>
                    </a:cubicBezTo>
                    <a:cubicBezTo>
                      <a:pt x="13" y="37"/>
                      <a:pt x="9" y="35"/>
                      <a:pt x="6" y="32"/>
                    </a:cubicBezTo>
                    <a:cubicBezTo>
                      <a:pt x="5" y="32"/>
                      <a:pt x="5" y="32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" y="30"/>
                      <a:pt x="3" y="30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2" y="29"/>
                      <a:pt x="2" y="29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7"/>
                    </a:cubicBezTo>
                    <a:cubicBezTo>
                      <a:pt x="1" y="27"/>
                      <a:pt x="1" y="27"/>
                      <a:pt x="1" y="26"/>
                    </a:cubicBezTo>
                    <a:cubicBezTo>
                      <a:pt x="1" y="26"/>
                      <a:pt x="1" y="25"/>
                      <a:pt x="1" y="25"/>
                    </a:cubicBezTo>
                    <a:cubicBezTo>
                      <a:pt x="0" y="25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0" y="23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171"/>
              <p:cNvSpPr/>
              <p:nvPr/>
            </p:nvSpPr>
            <p:spPr bwMode="auto">
              <a:xfrm>
                <a:off x="3367" y="1959"/>
                <a:ext cx="83" cy="124"/>
              </a:xfrm>
              <a:custGeom>
                <a:avLst/>
                <a:gdLst>
                  <a:gd name="T0" fmla="*/ 7 w 22"/>
                  <a:gd name="T1" fmla="*/ 0 h 33"/>
                  <a:gd name="T2" fmla="*/ 1 w 22"/>
                  <a:gd name="T3" fmla="*/ 20 h 33"/>
                  <a:gd name="T4" fmla="*/ 8 w 22"/>
                  <a:gd name="T5" fmla="*/ 33 h 33"/>
                  <a:gd name="T6" fmla="*/ 22 w 22"/>
                  <a:gd name="T7" fmla="*/ 10 h 33"/>
                  <a:gd name="T8" fmla="*/ 22 w 22"/>
                  <a:gd name="T9" fmla="*/ 10 h 33"/>
                  <a:gd name="T10" fmla="*/ 7 w 22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3">
                    <a:moveTo>
                      <a:pt x="7" y="0"/>
                    </a:moveTo>
                    <a:cubicBezTo>
                      <a:pt x="3" y="6"/>
                      <a:pt x="0" y="13"/>
                      <a:pt x="1" y="20"/>
                    </a:cubicBezTo>
                    <a:cubicBezTo>
                      <a:pt x="1" y="26"/>
                      <a:pt x="4" y="31"/>
                      <a:pt x="8" y="33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D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172"/>
              <p:cNvSpPr/>
              <p:nvPr/>
            </p:nvSpPr>
            <p:spPr bwMode="auto">
              <a:xfrm>
                <a:off x="3352" y="1933"/>
                <a:ext cx="98" cy="64"/>
              </a:xfrm>
              <a:custGeom>
                <a:avLst/>
                <a:gdLst>
                  <a:gd name="T0" fmla="*/ 98 w 98"/>
                  <a:gd name="T1" fmla="*/ 64 h 64"/>
                  <a:gd name="T2" fmla="*/ 56 w 98"/>
                  <a:gd name="T3" fmla="*/ 34 h 64"/>
                  <a:gd name="T4" fmla="*/ 0 w 98"/>
                  <a:gd name="T5" fmla="*/ 0 h 64"/>
                  <a:gd name="T6" fmla="*/ 41 w 98"/>
                  <a:gd name="T7" fmla="*/ 26 h 64"/>
                  <a:gd name="T8" fmla="*/ 98 w 98"/>
                  <a:gd name="T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4">
                    <a:moveTo>
                      <a:pt x="98" y="64"/>
                    </a:moveTo>
                    <a:lnTo>
                      <a:pt x="56" y="34"/>
                    </a:lnTo>
                    <a:lnTo>
                      <a:pt x="0" y="0"/>
                    </a:lnTo>
                    <a:lnTo>
                      <a:pt x="41" y="26"/>
                    </a:lnTo>
                    <a:lnTo>
                      <a:pt x="98" y="64"/>
                    </a:lnTo>
                    <a:close/>
                  </a:path>
                </a:pathLst>
              </a:custGeom>
              <a:solidFill>
                <a:srgbClr val="806B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173"/>
              <p:cNvSpPr/>
              <p:nvPr/>
            </p:nvSpPr>
            <p:spPr bwMode="auto">
              <a:xfrm>
                <a:off x="3405" y="1884"/>
                <a:ext cx="41" cy="26"/>
              </a:xfrm>
              <a:custGeom>
                <a:avLst/>
                <a:gdLst>
                  <a:gd name="T0" fmla="*/ 0 w 11"/>
                  <a:gd name="T1" fmla="*/ 0 h 7"/>
                  <a:gd name="T2" fmla="*/ 0 w 11"/>
                  <a:gd name="T3" fmla="*/ 0 h 7"/>
                  <a:gd name="T4" fmla="*/ 11 w 11"/>
                  <a:gd name="T5" fmla="*/ 7 h 7"/>
                  <a:gd name="T6" fmla="*/ 11 w 11"/>
                  <a:gd name="T7" fmla="*/ 7 h 7"/>
                  <a:gd name="T8" fmla="*/ 0 w 11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F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174"/>
              <p:cNvSpPr/>
              <p:nvPr/>
            </p:nvSpPr>
            <p:spPr bwMode="auto">
              <a:xfrm>
                <a:off x="3401" y="1884"/>
                <a:ext cx="45" cy="30"/>
              </a:xfrm>
              <a:custGeom>
                <a:avLst/>
                <a:gdLst>
                  <a:gd name="T0" fmla="*/ 1 w 12"/>
                  <a:gd name="T1" fmla="*/ 0 h 8"/>
                  <a:gd name="T2" fmla="*/ 0 w 12"/>
                  <a:gd name="T3" fmla="*/ 0 h 8"/>
                  <a:gd name="T4" fmla="*/ 11 w 12"/>
                  <a:gd name="T5" fmla="*/ 8 h 8"/>
                  <a:gd name="T6" fmla="*/ 12 w 12"/>
                  <a:gd name="T7" fmla="*/ 7 h 8"/>
                  <a:gd name="T8" fmla="*/ 1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2" y="8"/>
                      <a:pt x="12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82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175"/>
              <p:cNvSpPr/>
              <p:nvPr/>
            </p:nvSpPr>
            <p:spPr bwMode="auto">
              <a:xfrm>
                <a:off x="3352" y="1884"/>
                <a:ext cx="94" cy="75"/>
              </a:xfrm>
              <a:custGeom>
                <a:avLst/>
                <a:gdLst>
                  <a:gd name="T0" fmla="*/ 21 w 25"/>
                  <a:gd name="T1" fmla="*/ 10 h 20"/>
                  <a:gd name="T2" fmla="*/ 21 w 25"/>
                  <a:gd name="T3" fmla="*/ 10 h 20"/>
                  <a:gd name="T4" fmla="*/ 19 w 25"/>
                  <a:gd name="T5" fmla="*/ 11 h 20"/>
                  <a:gd name="T6" fmla="*/ 19 w 25"/>
                  <a:gd name="T7" fmla="*/ 11 h 20"/>
                  <a:gd name="T8" fmla="*/ 17 w 25"/>
                  <a:gd name="T9" fmla="*/ 12 h 20"/>
                  <a:gd name="T10" fmla="*/ 17 w 25"/>
                  <a:gd name="T11" fmla="*/ 13 h 20"/>
                  <a:gd name="T12" fmla="*/ 16 w 25"/>
                  <a:gd name="T13" fmla="*/ 14 h 20"/>
                  <a:gd name="T14" fmla="*/ 15 w 25"/>
                  <a:gd name="T15" fmla="*/ 14 h 20"/>
                  <a:gd name="T16" fmla="*/ 15 w 25"/>
                  <a:gd name="T17" fmla="*/ 15 h 20"/>
                  <a:gd name="T18" fmla="*/ 14 w 25"/>
                  <a:gd name="T19" fmla="*/ 16 h 20"/>
                  <a:gd name="T20" fmla="*/ 13 w 25"/>
                  <a:gd name="T21" fmla="*/ 18 h 20"/>
                  <a:gd name="T22" fmla="*/ 12 w 25"/>
                  <a:gd name="T23" fmla="*/ 18 h 20"/>
                  <a:gd name="T24" fmla="*/ 11 w 25"/>
                  <a:gd name="T25" fmla="*/ 20 h 20"/>
                  <a:gd name="T26" fmla="*/ 0 w 25"/>
                  <a:gd name="T27" fmla="*/ 13 h 20"/>
                  <a:gd name="T28" fmla="*/ 1 w 25"/>
                  <a:gd name="T29" fmla="*/ 11 h 20"/>
                  <a:gd name="T30" fmla="*/ 2 w 25"/>
                  <a:gd name="T31" fmla="*/ 10 h 20"/>
                  <a:gd name="T32" fmla="*/ 2 w 25"/>
                  <a:gd name="T33" fmla="*/ 9 h 20"/>
                  <a:gd name="T34" fmla="*/ 3 w 25"/>
                  <a:gd name="T35" fmla="*/ 9 h 20"/>
                  <a:gd name="T36" fmla="*/ 4 w 25"/>
                  <a:gd name="T37" fmla="*/ 8 h 20"/>
                  <a:gd name="T38" fmla="*/ 4 w 25"/>
                  <a:gd name="T39" fmla="*/ 7 h 20"/>
                  <a:gd name="T40" fmla="*/ 4 w 25"/>
                  <a:gd name="T41" fmla="*/ 7 h 20"/>
                  <a:gd name="T42" fmla="*/ 5 w 25"/>
                  <a:gd name="T43" fmla="*/ 7 h 20"/>
                  <a:gd name="T44" fmla="*/ 6 w 25"/>
                  <a:gd name="T45" fmla="*/ 6 h 20"/>
                  <a:gd name="T46" fmla="*/ 6 w 25"/>
                  <a:gd name="T47" fmla="*/ 5 h 20"/>
                  <a:gd name="T48" fmla="*/ 6 w 25"/>
                  <a:gd name="T49" fmla="*/ 5 h 20"/>
                  <a:gd name="T50" fmla="*/ 7 w 25"/>
                  <a:gd name="T51" fmla="*/ 5 h 20"/>
                  <a:gd name="T52" fmla="*/ 8 w 25"/>
                  <a:gd name="T53" fmla="*/ 4 h 20"/>
                  <a:gd name="T54" fmla="*/ 8 w 25"/>
                  <a:gd name="T55" fmla="*/ 4 h 20"/>
                  <a:gd name="T56" fmla="*/ 8 w 25"/>
                  <a:gd name="T57" fmla="*/ 3 h 20"/>
                  <a:gd name="T58" fmla="*/ 9 w 25"/>
                  <a:gd name="T59" fmla="*/ 3 h 20"/>
                  <a:gd name="T60" fmla="*/ 10 w 25"/>
                  <a:gd name="T61" fmla="*/ 2 h 20"/>
                  <a:gd name="T62" fmla="*/ 10 w 25"/>
                  <a:gd name="T63" fmla="*/ 2 h 20"/>
                  <a:gd name="T64" fmla="*/ 10 w 25"/>
                  <a:gd name="T65" fmla="*/ 2 h 20"/>
                  <a:gd name="T66" fmla="*/ 11 w 25"/>
                  <a:gd name="T67" fmla="*/ 2 h 20"/>
                  <a:gd name="T68" fmla="*/ 12 w 25"/>
                  <a:gd name="T69" fmla="*/ 1 h 20"/>
                  <a:gd name="T70" fmla="*/ 12 w 25"/>
                  <a:gd name="T71" fmla="*/ 1 h 20"/>
                  <a:gd name="T72" fmla="*/ 12 w 25"/>
                  <a:gd name="T73" fmla="*/ 1 h 20"/>
                  <a:gd name="T74" fmla="*/ 13 w 25"/>
                  <a:gd name="T75" fmla="*/ 0 h 20"/>
                  <a:gd name="T76" fmla="*/ 13 w 25"/>
                  <a:gd name="T77" fmla="*/ 0 h 20"/>
                  <a:gd name="T78" fmla="*/ 14 w 25"/>
                  <a:gd name="T79" fmla="*/ 0 h 20"/>
                  <a:gd name="T80" fmla="*/ 25 w 25"/>
                  <a:gd name="T81" fmla="*/ 7 h 20"/>
                  <a:gd name="T82" fmla="*/ 23 w 25"/>
                  <a:gd name="T83" fmla="*/ 8 h 20"/>
                  <a:gd name="T84" fmla="*/ 23 w 25"/>
                  <a:gd name="T85" fmla="*/ 8 h 20"/>
                  <a:gd name="T86" fmla="*/ 21 w 25"/>
                  <a:gd name="T87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5" h="20">
                    <a:moveTo>
                      <a:pt x="21" y="10"/>
                    </a:move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6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1" y="19"/>
                      <a:pt x="11" y="2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2" y="9"/>
                      <a:pt x="22" y="9"/>
                      <a:pt x="21" y="10"/>
                    </a:cubicBezTo>
                    <a:close/>
                  </a:path>
                </a:pathLst>
              </a:custGeom>
              <a:solidFill>
                <a:srgbClr val="1C8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176"/>
              <p:cNvSpPr/>
              <p:nvPr/>
            </p:nvSpPr>
            <p:spPr bwMode="auto">
              <a:xfrm>
                <a:off x="3393" y="1910"/>
                <a:ext cx="57" cy="87"/>
              </a:xfrm>
              <a:custGeom>
                <a:avLst/>
                <a:gdLst>
                  <a:gd name="T0" fmla="*/ 14 w 15"/>
                  <a:gd name="T1" fmla="*/ 0 h 23"/>
                  <a:gd name="T2" fmla="*/ 0 w 15"/>
                  <a:gd name="T3" fmla="*/ 13 h 23"/>
                  <a:gd name="T4" fmla="*/ 15 w 15"/>
                  <a:gd name="T5" fmla="*/ 23 h 23"/>
                  <a:gd name="T6" fmla="*/ 15 w 15"/>
                  <a:gd name="T7" fmla="*/ 23 h 23"/>
                  <a:gd name="T8" fmla="*/ 14 w 15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4" y="0"/>
                    </a:moveTo>
                    <a:cubicBezTo>
                      <a:pt x="9" y="3"/>
                      <a:pt x="3" y="8"/>
                      <a:pt x="0" y="1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9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177"/>
              <p:cNvSpPr/>
              <p:nvPr/>
            </p:nvSpPr>
            <p:spPr bwMode="auto">
              <a:xfrm>
                <a:off x="4560" y="2742"/>
                <a:ext cx="531" cy="343"/>
              </a:xfrm>
              <a:custGeom>
                <a:avLst/>
                <a:gdLst>
                  <a:gd name="T0" fmla="*/ 5 w 141"/>
                  <a:gd name="T1" fmla="*/ 30 h 91"/>
                  <a:gd name="T2" fmla="*/ 1 w 141"/>
                  <a:gd name="T3" fmla="*/ 17 h 91"/>
                  <a:gd name="T4" fmla="*/ 4 w 141"/>
                  <a:gd name="T5" fmla="*/ 0 h 91"/>
                  <a:gd name="T6" fmla="*/ 141 w 141"/>
                  <a:gd name="T7" fmla="*/ 71 h 91"/>
                  <a:gd name="T8" fmla="*/ 114 w 141"/>
                  <a:gd name="T9" fmla="*/ 91 h 91"/>
                  <a:gd name="T10" fmla="*/ 5 w 141"/>
                  <a:gd name="T11" fmla="*/ 3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91">
                    <a:moveTo>
                      <a:pt x="5" y="30"/>
                    </a:moveTo>
                    <a:cubicBezTo>
                      <a:pt x="5" y="30"/>
                      <a:pt x="2" y="26"/>
                      <a:pt x="1" y="17"/>
                    </a:cubicBezTo>
                    <a:cubicBezTo>
                      <a:pt x="0" y="4"/>
                      <a:pt x="4" y="0"/>
                      <a:pt x="4" y="0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14" y="91"/>
                      <a:pt x="114" y="91"/>
                      <a:pt x="114" y="91"/>
                    </a:cubicBezTo>
                    <a:lnTo>
                      <a:pt x="5" y="3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178"/>
              <p:cNvSpPr/>
              <p:nvPr/>
            </p:nvSpPr>
            <p:spPr bwMode="auto">
              <a:xfrm>
                <a:off x="4575" y="2531"/>
                <a:ext cx="783" cy="444"/>
              </a:xfrm>
              <a:custGeom>
                <a:avLst/>
                <a:gdLst>
                  <a:gd name="T0" fmla="*/ 377 w 783"/>
                  <a:gd name="T1" fmla="*/ 0 h 444"/>
                  <a:gd name="T2" fmla="*/ 0 w 783"/>
                  <a:gd name="T3" fmla="*/ 211 h 444"/>
                  <a:gd name="T4" fmla="*/ 411 w 783"/>
                  <a:gd name="T5" fmla="*/ 444 h 444"/>
                  <a:gd name="T6" fmla="*/ 783 w 783"/>
                  <a:gd name="T7" fmla="*/ 222 h 444"/>
                  <a:gd name="T8" fmla="*/ 377 w 783"/>
                  <a:gd name="T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3" h="444">
                    <a:moveTo>
                      <a:pt x="377" y="0"/>
                    </a:moveTo>
                    <a:lnTo>
                      <a:pt x="0" y="211"/>
                    </a:lnTo>
                    <a:lnTo>
                      <a:pt x="411" y="444"/>
                    </a:lnTo>
                    <a:lnTo>
                      <a:pt x="783" y="222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179"/>
              <p:cNvSpPr/>
              <p:nvPr/>
            </p:nvSpPr>
            <p:spPr bwMode="auto">
              <a:xfrm>
                <a:off x="4967" y="2753"/>
                <a:ext cx="395" cy="332"/>
              </a:xfrm>
              <a:custGeom>
                <a:avLst/>
                <a:gdLst>
                  <a:gd name="T0" fmla="*/ 104 w 105"/>
                  <a:gd name="T1" fmla="*/ 4 h 88"/>
                  <a:gd name="T2" fmla="*/ 6 w 105"/>
                  <a:gd name="T3" fmla="*/ 61 h 88"/>
                  <a:gd name="T4" fmla="*/ 4 w 105"/>
                  <a:gd name="T5" fmla="*/ 73 h 88"/>
                  <a:gd name="T6" fmla="*/ 7 w 105"/>
                  <a:gd name="T7" fmla="*/ 83 h 88"/>
                  <a:gd name="T8" fmla="*/ 105 w 105"/>
                  <a:gd name="T9" fmla="*/ 25 h 88"/>
                  <a:gd name="T10" fmla="*/ 105 w 105"/>
                  <a:gd name="T11" fmla="*/ 30 h 88"/>
                  <a:gd name="T12" fmla="*/ 6 w 105"/>
                  <a:gd name="T13" fmla="*/ 88 h 88"/>
                  <a:gd name="T14" fmla="*/ 1 w 105"/>
                  <a:gd name="T15" fmla="*/ 73 h 88"/>
                  <a:gd name="T16" fmla="*/ 3 w 105"/>
                  <a:gd name="T17" fmla="*/ 59 h 88"/>
                  <a:gd name="T18" fmla="*/ 104 w 105"/>
                  <a:gd name="T19" fmla="*/ 0 h 88"/>
                  <a:gd name="T20" fmla="*/ 104 w 105"/>
                  <a:gd name="T21" fmla="*/ 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88">
                    <a:moveTo>
                      <a:pt x="104" y="4"/>
                    </a:moveTo>
                    <a:cubicBezTo>
                      <a:pt x="6" y="61"/>
                      <a:pt x="6" y="61"/>
                      <a:pt x="6" y="61"/>
                    </a:cubicBezTo>
                    <a:cubicBezTo>
                      <a:pt x="5" y="64"/>
                      <a:pt x="4" y="67"/>
                      <a:pt x="4" y="73"/>
                    </a:cubicBezTo>
                    <a:cubicBezTo>
                      <a:pt x="5" y="77"/>
                      <a:pt x="6" y="80"/>
                      <a:pt x="7" y="83"/>
                    </a:cubicBezTo>
                    <a:cubicBezTo>
                      <a:pt x="105" y="25"/>
                      <a:pt x="105" y="25"/>
                      <a:pt x="105" y="25"/>
                    </a:cubicBezTo>
                    <a:cubicBezTo>
                      <a:pt x="105" y="30"/>
                      <a:pt x="105" y="30"/>
                      <a:pt x="105" y="30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6" y="88"/>
                      <a:pt x="2" y="82"/>
                      <a:pt x="1" y="73"/>
                    </a:cubicBezTo>
                    <a:cubicBezTo>
                      <a:pt x="0" y="65"/>
                      <a:pt x="3" y="59"/>
                      <a:pt x="3" y="59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04" y="4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180"/>
              <p:cNvSpPr/>
              <p:nvPr/>
            </p:nvSpPr>
            <p:spPr bwMode="auto">
              <a:xfrm>
                <a:off x="4993" y="2844"/>
                <a:ext cx="369" cy="222"/>
              </a:xfrm>
              <a:custGeom>
                <a:avLst/>
                <a:gdLst>
                  <a:gd name="T0" fmla="*/ 98 w 98"/>
                  <a:gd name="T1" fmla="*/ 1 h 59"/>
                  <a:gd name="T2" fmla="*/ 0 w 98"/>
                  <a:gd name="T3" fmla="*/ 59 h 59"/>
                  <a:gd name="T4" fmla="*/ 0 w 98"/>
                  <a:gd name="T5" fmla="*/ 57 h 59"/>
                  <a:gd name="T6" fmla="*/ 98 w 98"/>
                  <a:gd name="T7" fmla="*/ 0 h 59"/>
                  <a:gd name="T8" fmla="*/ 98 w 98"/>
                  <a:gd name="T9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9">
                    <a:moveTo>
                      <a:pt x="98" y="1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58"/>
                      <a:pt x="0" y="58"/>
                      <a:pt x="0" y="57"/>
                    </a:cubicBezTo>
                    <a:cubicBezTo>
                      <a:pt x="98" y="0"/>
                      <a:pt x="98" y="0"/>
                      <a:pt x="98" y="0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F97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181"/>
              <p:cNvSpPr/>
              <p:nvPr/>
            </p:nvSpPr>
            <p:spPr bwMode="auto">
              <a:xfrm>
                <a:off x="4982" y="2768"/>
                <a:ext cx="380" cy="290"/>
              </a:xfrm>
              <a:custGeom>
                <a:avLst/>
                <a:gdLst>
                  <a:gd name="T0" fmla="*/ 101 w 101"/>
                  <a:gd name="T1" fmla="*/ 20 h 77"/>
                  <a:gd name="T2" fmla="*/ 3 w 101"/>
                  <a:gd name="T3" fmla="*/ 77 h 77"/>
                  <a:gd name="T4" fmla="*/ 0 w 101"/>
                  <a:gd name="T5" fmla="*/ 69 h 77"/>
                  <a:gd name="T6" fmla="*/ 2 w 101"/>
                  <a:gd name="T7" fmla="*/ 57 h 77"/>
                  <a:gd name="T8" fmla="*/ 100 w 101"/>
                  <a:gd name="T9" fmla="*/ 0 h 77"/>
                  <a:gd name="T10" fmla="*/ 101 w 101"/>
                  <a:gd name="T11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77">
                    <a:moveTo>
                      <a:pt x="101" y="20"/>
                    </a:moveTo>
                    <a:cubicBezTo>
                      <a:pt x="3" y="77"/>
                      <a:pt x="3" y="77"/>
                      <a:pt x="3" y="77"/>
                    </a:cubicBezTo>
                    <a:cubicBezTo>
                      <a:pt x="2" y="75"/>
                      <a:pt x="1" y="72"/>
                      <a:pt x="0" y="69"/>
                    </a:cubicBezTo>
                    <a:cubicBezTo>
                      <a:pt x="0" y="63"/>
                      <a:pt x="0" y="60"/>
                      <a:pt x="2" y="57"/>
                    </a:cubicBezTo>
                    <a:cubicBezTo>
                      <a:pt x="100" y="0"/>
                      <a:pt x="100" y="0"/>
                      <a:pt x="100" y="0"/>
                    </a:cubicBezTo>
                    <a:lnTo>
                      <a:pt x="101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182"/>
              <p:cNvSpPr/>
              <p:nvPr/>
            </p:nvSpPr>
            <p:spPr bwMode="auto">
              <a:xfrm>
                <a:off x="4903" y="2652"/>
                <a:ext cx="395" cy="271"/>
              </a:xfrm>
              <a:custGeom>
                <a:avLst/>
                <a:gdLst>
                  <a:gd name="T0" fmla="*/ 102 w 105"/>
                  <a:gd name="T1" fmla="*/ 24 h 72"/>
                  <a:gd name="T2" fmla="*/ 105 w 105"/>
                  <a:gd name="T3" fmla="*/ 13 h 72"/>
                  <a:gd name="T4" fmla="*/ 103 w 105"/>
                  <a:gd name="T5" fmla="*/ 0 h 72"/>
                  <a:gd name="T6" fmla="*/ 0 w 105"/>
                  <a:gd name="T7" fmla="*/ 58 h 72"/>
                  <a:gd name="T8" fmla="*/ 21 w 105"/>
                  <a:gd name="T9" fmla="*/ 72 h 72"/>
                  <a:gd name="T10" fmla="*/ 102 w 105"/>
                  <a:gd name="T11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72">
                    <a:moveTo>
                      <a:pt x="102" y="24"/>
                    </a:moveTo>
                    <a:cubicBezTo>
                      <a:pt x="102" y="24"/>
                      <a:pt x="104" y="18"/>
                      <a:pt x="105" y="13"/>
                    </a:cubicBezTo>
                    <a:cubicBezTo>
                      <a:pt x="105" y="8"/>
                      <a:pt x="103" y="0"/>
                      <a:pt x="103" y="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1" y="72"/>
                      <a:pt x="21" y="72"/>
                      <a:pt x="21" y="72"/>
                    </a:cubicBezTo>
                    <a:lnTo>
                      <a:pt x="102" y="24"/>
                    </a:ln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183"/>
              <p:cNvSpPr/>
              <p:nvPr/>
            </p:nvSpPr>
            <p:spPr bwMode="auto">
              <a:xfrm>
                <a:off x="4703" y="2494"/>
                <a:ext cx="588" cy="338"/>
              </a:xfrm>
              <a:custGeom>
                <a:avLst/>
                <a:gdLst>
                  <a:gd name="T0" fmla="*/ 298 w 588"/>
                  <a:gd name="T1" fmla="*/ 0 h 338"/>
                  <a:gd name="T2" fmla="*/ 588 w 588"/>
                  <a:gd name="T3" fmla="*/ 154 h 338"/>
                  <a:gd name="T4" fmla="*/ 283 w 588"/>
                  <a:gd name="T5" fmla="*/ 338 h 338"/>
                  <a:gd name="T6" fmla="*/ 0 w 588"/>
                  <a:gd name="T7" fmla="*/ 180 h 338"/>
                  <a:gd name="T8" fmla="*/ 298 w 588"/>
                  <a:gd name="T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8" h="338">
                    <a:moveTo>
                      <a:pt x="298" y="0"/>
                    </a:moveTo>
                    <a:lnTo>
                      <a:pt x="588" y="154"/>
                    </a:lnTo>
                    <a:lnTo>
                      <a:pt x="283" y="338"/>
                    </a:lnTo>
                    <a:lnTo>
                      <a:pt x="0" y="180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2B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184"/>
              <p:cNvSpPr/>
              <p:nvPr/>
            </p:nvSpPr>
            <p:spPr bwMode="auto">
              <a:xfrm>
                <a:off x="4696" y="2674"/>
                <a:ext cx="301" cy="249"/>
              </a:xfrm>
              <a:custGeom>
                <a:avLst/>
                <a:gdLst>
                  <a:gd name="T0" fmla="*/ 2 w 80"/>
                  <a:gd name="T1" fmla="*/ 3 h 66"/>
                  <a:gd name="T2" fmla="*/ 76 w 80"/>
                  <a:gd name="T3" fmla="*/ 43 h 66"/>
                  <a:gd name="T4" fmla="*/ 77 w 80"/>
                  <a:gd name="T5" fmla="*/ 55 h 66"/>
                  <a:gd name="T6" fmla="*/ 75 w 80"/>
                  <a:gd name="T7" fmla="*/ 62 h 66"/>
                  <a:gd name="T8" fmla="*/ 1 w 80"/>
                  <a:gd name="T9" fmla="*/ 21 h 66"/>
                  <a:gd name="T10" fmla="*/ 0 w 80"/>
                  <a:gd name="T11" fmla="*/ 24 h 66"/>
                  <a:gd name="T12" fmla="*/ 76 w 80"/>
                  <a:gd name="T13" fmla="*/ 66 h 66"/>
                  <a:gd name="T14" fmla="*/ 80 w 80"/>
                  <a:gd name="T15" fmla="*/ 55 h 66"/>
                  <a:gd name="T16" fmla="*/ 78 w 80"/>
                  <a:gd name="T17" fmla="*/ 41 h 66"/>
                  <a:gd name="T18" fmla="*/ 2 w 80"/>
                  <a:gd name="T19" fmla="*/ 0 h 66"/>
                  <a:gd name="T20" fmla="*/ 2 w 80"/>
                  <a:gd name="T21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6">
                    <a:moveTo>
                      <a:pt x="2" y="3"/>
                    </a:move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5"/>
                      <a:pt x="78" y="50"/>
                      <a:pt x="77" y="55"/>
                    </a:cubicBezTo>
                    <a:cubicBezTo>
                      <a:pt x="77" y="58"/>
                      <a:pt x="76" y="61"/>
                      <a:pt x="75" y="6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6"/>
                      <a:pt x="79" y="62"/>
                      <a:pt x="80" y="55"/>
                    </a:cubicBezTo>
                    <a:cubicBezTo>
                      <a:pt x="80" y="49"/>
                      <a:pt x="78" y="41"/>
                      <a:pt x="78" y="4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185"/>
              <p:cNvSpPr/>
              <p:nvPr/>
            </p:nvSpPr>
            <p:spPr bwMode="auto">
              <a:xfrm>
                <a:off x="4700" y="2750"/>
                <a:ext cx="282" cy="158"/>
              </a:xfrm>
              <a:custGeom>
                <a:avLst/>
                <a:gdLst>
                  <a:gd name="T0" fmla="*/ 0 w 75"/>
                  <a:gd name="T1" fmla="*/ 1 h 42"/>
                  <a:gd name="T2" fmla="*/ 74 w 75"/>
                  <a:gd name="T3" fmla="*/ 42 h 42"/>
                  <a:gd name="T4" fmla="*/ 75 w 75"/>
                  <a:gd name="T5" fmla="*/ 41 h 42"/>
                  <a:gd name="T6" fmla="*/ 0 w 75"/>
                  <a:gd name="T7" fmla="*/ 0 h 42"/>
                  <a:gd name="T8" fmla="*/ 0 w 75"/>
                  <a:gd name="T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42">
                    <a:moveTo>
                      <a:pt x="0" y="1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5" y="4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186"/>
              <p:cNvSpPr/>
              <p:nvPr/>
            </p:nvSpPr>
            <p:spPr bwMode="auto">
              <a:xfrm>
                <a:off x="4696" y="2678"/>
                <a:ext cx="290" cy="218"/>
              </a:xfrm>
              <a:custGeom>
                <a:avLst/>
                <a:gdLst>
                  <a:gd name="T0" fmla="*/ 0 w 77"/>
                  <a:gd name="T1" fmla="*/ 17 h 58"/>
                  <a:gd name="T2" fmla="*/ 75 w 77"/>
                  <a:gd name="T3" fmla="*/ 58 h 58"/>
                  <a:gd name="T4" fmla="*/ 76 w 77"/>
                  <a:gd name="T5" fmla="*/ 52 h 58"/>
                  <a:gd name="T6" fmla="*/ 75 w 77"/>
                  <a:gd name="T7" fmla="*/ 40 h 58"/>
                  <a:gd name="T8" fmla="*/ 1 w 77"/>
                  <a:gd name="T9" fmla="*/ 0 h 58"/>
                  <a:gd name="T10" fmla="*/ 0 w 77"/>
                  <a:gd name="T11" fmla="*/ 1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58">
                    <a:moveTo>
                      <a:pt x="0" y="17"/>
                    </a:move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7"/>
                      <a:pt x="76" y="55"/>
                      <a:pt x="76" y="52"/>
                    </a:cubicBezTo>
                    <a:cubicBezTo>
                      <a:pt x="77" y="47"/>
                      <a:pt x="75" y="42"/>
                      <a:pt x="75" y="4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187"/>
              <p:cNvSpPr/>
              <p:nvPr/>
            </p:nvSpPr>
            <p:spPr bwMode="auto">
              <a:xfrm>
                <a:off x="4703" y="2693"/>
                <a:ext cx="223" cy="124"/>
              </a:xfrm>
              <a:custGeom>
                <a:avLst/>
                <a:gdLst>
                  <a:gd name="T0" fmla="*/ 0 w 223"/>
                  <a:gd name="T1" fmla="*/ 0 h 124"/>
                  <a:gd name="T2" fmla="*/ 0 w 223"/>
                  <a:gd name="T3" fmla="*/ 4 h 124"/>
                  <a:gd name="T4" fmla="*/ 223 w 223"/>
                  <a:gd name="T5" fmla="*/ 124 h 124"/>
                  <a:gd name="T6" fmla="*/ 223 w 223"/>
                  <a:gd name="T7" fmla="*/ 124 h 124"/>
                  <a:gd name="T8" fmla="*/ 0 w 223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24">
                    <a:moveTo>
                      <a:pt x="0" y="0"/>
                    </a:moveTo>
                    <a:lnTo>
                      <a:pt x="0" y="4"/>
                    </a:lnTo>
                    <a:lnTo>
                      <a:pt x="223" y="124"/>
                    </a:lnTo>
                    <a:lnTo>
                      <a:pt x="223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188"/>
              <p:cNvSpPr/>
              <p:nvPr/>
            </p:nvSpPr>
            <p:spPr bwMode="auto">
              <a:xfrm>
                <a:off x="4700" y="2708"/>
                <a:ext cx="226" cy="128"/>
              </a:xfrm>
              <a:custGeom>
                <a:avLst/>
                <a:gdLst>
                  <a:gd name="T0" fmla="*/ 3 w 226"/>
                  <a:gd name="T1" fmla="*/ 0 h 128"/>
                  <a:gd name="T2" fmla="*/ 0 w 226"/>
                  <a:gd name="T3" fmla="*/ 4 h 128"/>
                  <a:gd name="T4" fmla="*/ 226 w 226"/>
                  <a:gd name="T5" fmla="*/ 128 h 128"/>
                  <a:gd name="T6" fmla="*/ 226 w 226"/>
                  <a:gd name="T7" fmla="*/ 124 h 128"/>
                  <a:gd name="T8" fmla="*/ 3 w 22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28">
                    <a:moveTo>
                      <a:pt x="3" y="0"/>
                    </a:moveTo>
                    <a:lnTo>
                      <a:pt x="0" y="4"/>
                    </a:lnTo>
                    <a:lnTo>
                      <a:pt x="226" y="128"/>
                    </a:lnTo>
                    <a:lnTo>
                      <a:pt x="226" y="12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189"/>
              <p:cNvSpPr/>
              <p:nvPr/>
            </p:nvSpPr>
            <p:spPr bwMode="auto">
              <a:xfrm>
                <a:off x="4700" y="2723"/>
                <a:ext cx="222" cy="128"/>
              </a:xfrm>
              <a:custGeom>
                <a:avLst/>
                <a:gdLst>
                  <a:gd name="T0" fmla="*/ 0 w 222"/>
                  <a:gd name="T1" fmla="*/ 0 h 128"/>
                  <a:gd name="T2" fmla="*/ 0 w 222"/>
                  <a:gd name="T3" fmla="*/ 4 h 128"/>
                  <a:gd name="T4" fmla="*/ 222 w 222"/>
                  <a:gd name="T5" fmla="*/ 128 h 128"/>
                  <a:gd name="T6" fmla="*/ 222 w 222"/>
                  <a:gd name="T7" fmla="*/ 124 h 128"/>
                  <a:gd name="T8" fmla="*/ 0 w 222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28">
                    <a:moveTo>
                      <a:pt x="0" y="0"/>
                    </a:moveTo>
                    <a:lnTo>
                      <a:pt x="0" y="4"/>
                    </a:lnTo>
                    <a:lnTo>
                      <a:pt x="222" y="128"/>
                    </a:lnTo>
                    <a:lnTo>
                      <a:pt x="222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190"/>
              <p:cNvSpPr/>
              <p:nvPr/>
            </p:nvSpPr>
            <p:spPr bwMode="auto">
              <a:xfrm>
                <a:off x="4700" y="2738"/>
                <a:ext cx="222" cy="128"/>
              </a:xfrm>
              <a:custGeom>
                <a:avLst/>
                <a:gdLst>
                  <a:gd name="T0" fmla="*/ 0 w 222"/>
                  <a:gd name="T1" fmla="*/ 0 h 128"/>
                  <a:gd name="T2" fmla="*/ 0 w 222"/>
                  <a:gd name="T3" fmla="*/ 4 h 128"/>
                  <a:gd name="T4" fmla="*/ 222 w 222"/>
                  <a:gd name="T5" fmla="*/ 128 h 128"/>
                  <a:gd name="T6" fmla="*/ 222 w 222"/>
                  <a:gd name="T7" fmla="*/ 124 h 128"/>
                  <a:gd name="T8" fmla="*/ 0 w 222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28">
                    <a:moveTo>
                      <a:pt x="0" y="0"/>
                    </a:moveTo>
                    <a:lnTo>
                      <a:pt x="0" y="4"/>
                    </a:lnTo>
                    <a:lnTo>
                      <a:pt x="222" y="128"/>
                    </a:lnTo>
                    <a:lnTo>
                      <a:pt x="222" y="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191"/>
              <p:cNvSpPr/>
              <p:nvPr/>
            </p:nvSpPr>
            <p:spPr bwMode="auto">
              <a:xfrm>
                <a:off x="4794" y="1549"/>
                <a:ext cx="120" cy="45"/>
              </a:xfrm>
              <a:custGeom>
                <a:avLst/>
                <a:gdLst>
                  <a:gd name="T0" fmla="*/ 0 w 32"/>
                  <a:gd name="T1" fmla="*/ 3 h 12"/>
                  <a:gd name="T2" fmla="*/ 22 w 32"/>
                  <a:gd name="T3" fmla="*/ 0 h 12"/>
                  <a:gd name="T4" fmla="*/ 22 w 32"/>
                  <a:gd name="T5" fmla="*/ 9 h 12"/>
                  <a:gd name="T6" fmla="*/ 4 w 32"/>
                  <a:gd name="T7" fmla="*/ 12 h 12"/>
                  <a:gd name="T8" fmla="*/ 0 w 32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2">
                    <a:moveTo>
                      <a:pt x="0" y="3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32" y="7"/>
                      <a:pt x="22" y="9"/>
                    </a:cubicBezTo>
                    <a:cubicBezTo>
                      <a:pt x="12" y="11"/>
                      <a:pt x="4" y="12"/>
                      <a:pt x="4" y="12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7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192"/>
              <p:cNvSpPr/>
              <p:nvPr/>
            </p:nvSpPr>
            <p:spPr bwMode="auto">
              <a:xfrm>
                <a:off x="4884" y="2644"/>
                <a:ext cx="72" cy="53"/>
              </a:xfrm>
              <a:custGeom>
                <a:avLst/>
                <a:gdLst>
                  <a:gd name="T0" fmla="*/ 13 w 19"/>
                  <a:gd name="T1" fmla="*/ 0 h 14"/>
                  <a:gd name="T2" fmla="*/ 4 w 19"/>
                  <a:gd name="T3" fmla="*/ 5 h 14"/>
                  <a:gd name="T4" fmla="*/ 2 w 19"/>
                  <a:gd name="T5" fmla="*/ 11 h 14"/>
                  <a:gd name="T6" fmla="*/ 12 w 19"/>
                  <a:gd name="T7" fmla="*/ 12 h 14"/>
                  <a:gd name="T8" fmla="*/ 18 w 19"/>
                  <a:gd name="T9" fmla="*/ 5 h 14"/>
                  <a:gd name="T10" fmla="*/ 13 w 1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4">
                    <a:moveTo>
                      <a:pt x="13" y="0"/>
                    </a:moveTo>
                    <a:cubicBezTo>
                      <a:pt x="13" y="0"/>
                      <a:pt x="6" y="3"/>
                      <a:pt x="4" y="5"/>
                    </a:cubicBezTo>
                    <a:cubicBezTo>
                      <a:pt x="2" y="6"/>
                      <a:pt x="0" y="9"/>
                      <a:pt x="2" y="11"/>
                    </a:cubicBezTo>
                    <a:cubicBezTo>
                      <a:pt x="4" y="14"/>
                      <a:pt x="5" y="14"/>
                      <a:pt x="12" y="12"/>
                    </a:cubicBezTo>
                    <a:cubicBezTo>
                      <a:pt x="18" y="10"/>
                      <a:pt x="18" y="8"/>
                      <a:pt x="18" y="5"/>
                    </a:cubicBezTo>
                    <a:cubicBezTo>
                      <a:pt x="19" y="2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3041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193"/>
              <p:cNvSpPr/>
              <p:nvPr/>
            </p:nvSpPr>
            <p:spPr bwMode="auto">
              <a:xfrm>
                <a:off x="4895" y="2456"/>
                <a:ext cx="91" cy="214"/>
              </a:xfrm>
              <a:custGeom>
                <a:avLst/>
                <a:gdLst>
                  <a:gd name="T0" fmla="*/ 24 w 24"/>
                  <a:gd name="T1" fmla="*/ 0 h 57"/>
                  <a:gd name="T2" fmla="*/ 22 w 24"/>
                  <a:gd name="T3" fmla="*/ 14 h 57"/>
                  <a:gd name="T4" fmla="*/ 17 w 24"/>
                  <a:gd name="T5" fmla="*/ 24 h 57"/>
                  <a:gd name="T6" fmla="*/ 13 w 24"/>
                  <a:gd name="T7" fmla="*/ 32 h 57"/>
                  <a:gd name="T8" fmla="*/ 16 w 24"/>
                  <a:gd name="T9" fmla="*/ 55 h 57"/>
                  <a:gd name="T10" fmla="*/ 7 w 24"/>
                  <a:gd name="T11" fmla="*/ 51 h 57"/>
                  <a:gd name="T12" fmla="*/ 0 w 24"/>
                  <a:gd name="T13" fmla="*/ 29 h 57"/>
                  <a:gd name="T14" fmla="*/ 4 w 24"/>
                  <a:gd name="T15" fmla="*/ 15 h 57"/>
                  <a:gd name="T16" fmla="*/ 10 w 24"/>
                  <a:gd name="T17" fmla="*/ 0 h 57"/>
                  <a:gd name="T18" fmla="*/ 24 w 24"/>
                  <a:gd name="T1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57">
                    <a:moveTo>
                      <a:pt x="24" y="0"/>
                    </a:moveTo>
                    <a:cubicBezTo>
                      <a:pt x="24" y="0"/>
                      <a:pt x="23" y="11"/>
                      <a:pt x="22" y="14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16" y="27"/>
                      <a:pt x="13" y="30"/>
                      <a:pt x="13" y="32"/>
                    </a:cubicBezTo>
                    <a:cubicBezTo>
                      <a:pt x="15" y="38"/>
                      <a:pt x="16" y="55"/>
                      <a:pt x="16" y="55"/>
                    </a:cubicBezTo>
                    <a:cubicBezTo>
                      <a:pt x="16" y="55"/>
                      <a:pt x="7" y="57"/>
                      <a:pt x="7" y="51"/>
                    </a:cubicBezTo>
                    <a:cubicBezTo>
                      <a:pt x="7" y="48"/>
                      <a:pt x="0" y="36"/>
                      <a:pt x="0" y="29"/>
                    </a:cubicBezTo>
                    <a:cubicBezTo>
                      <a:pt x="1" y="25"/>
                      <a:pt x="0" y="23"/>
                      <a:pt x="4" y="15"/>
                    </a:cubicBezTo>
                    <a:cubicBezTo>
                      <a:pt x="7" y="8"/>
                      <a:pt x="10" y="0"/>
                      <a:pt x="10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3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194"/>
              <p:cNvSpPr/>
              <p:nvPr/>
            </p:nvSpPr>
            <p:spPr bwMode="auto">
              <a:xfrm>
                <a:off x="5016" y="2674"/>
                <a:ext cx="56" cy="68"/>
              </a:xfrm>
              <a:custGeom>
                <a:avLst/>
                <a:gdLst>
                  <a:gd name="T0" fmla="*/ 6 w 15"/>
                  <a:gd name="T1" fmla="*/ 1 h 18"/>
                  <a:gd name="T2" fmla="*/ 1 w 15"/>
                  <a:gd name="T3" fmla="*/ 11 h 18"/>
                  <a:gd name="T4" fmla="*/ 3 w 15"/>
                  <a:gd name="T5" fmla="*/ 17 h 18"/>
                  <a:gd name="T6" fmla="*/ 11 w 15"/>
                  <a:gd name="T7" fmla="*/ 13 h 18"/>
                  <a:gd name="T8" fmla="*/ 14 w 15"/>
                  <a:gd name="T9" fmla="*/ 3 h 18"/>
                  <a:gd name="T10" fmla="*/ 6 w 15"/>
                  <a:gd name="T1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8">
                    <a:moveTo>
                      <a:pt x="6" y="1"/>
                    </a:moveTo>
                    <a:cubicBezTo>
                      <a:pt x="6" y="1"/>
                      <a:pt x="2" y="9"/>
                      <a:pt x="1" y="11"/>
                    </a:cubicBezTo>
                    <a:cubicBezTo>
                      <a:pt x="0" y="13"/>
                      <a:pt x="0" y="16"/>
                      <a:pt x="3" y="17"/>
                    </a:cubicBezTo>
                    <a:cubicBezTo>
                      <a:pt x="6" y="18"/>
                      <a:pt x="6" y="17"/>
                      <a:pt x="11" y="13"/>
                    </a:cubicBezTo>
                    <a:cubicBezTo>
                      <a:pt x="15" y="8"/>
                      <a:pt x="15" y="5"/>
                      <a:pt x="14" y="3"/>
                    </a:cubicBezTo>
                    <a:cubicBezTo>
                      <a:pt x="12" y="0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415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195"/>
              <p:cNvSpPr/>
              <p:nvPr/>
            </p:nvSpPr>
            <p:spPr bwMode="auto">
              <a:xfrm>
                <a:off x="4959" y="2456"/>
                <a:ext cx="110" cy="248"/>
              </a:xfrm>
              <a:custGeom>
                <a:avLst/>
                <a:gdLst>
                  <a:gd name="T0" fmla="*/ 19 w 29"/>
                  <a:gd name="T1" fmla="*/ 0 h 66"/>
                  <a:gd name="T2" fmla="*/ 22 w 29"/>
                  <a:gd name="T3" fmla="*/ 18 h 66"/>
                  <a:gd name="T4" fmla="*/ 23 w 29"/>
                  <a:gd name="T5" fmla="*/ 29 h 66"/>
                  <a:gd name="T6" fmla="*/ 24 w 29"/>
                  <a:gd name="T7" fmla="*/ 39 h 66"/>
                  <a:gd name="T8" fmla="*/ 29 w 29"/>
                  <a:gd name="T9" fmla="*/ 61 h 66"/>
                  <a:gd name="T10" fmla="*/ 18 w 29"/>
                  <a:gd name="T11" fmla="*/ 61 h 66"/>
                  <a:gd name="T12" fmla="*/ 11 w 29"/>
                  <a:gd name="T13" fmla="*/ 37 h 66"/>
                  <a:gd name="T14" fmla="*/ 5 w 29"/>
                  <a:gd name="T15" fmla="*/ 21 h 66"/>
                  <a:gd name="T16" fmla="*/ 0 w 29"/>
                  <a:gd name="T17" fmla="*/ 5 h 66"/>
                  <a:gd name="T18" fmla="*/ 19 w 29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66">
                    <a:moveTo>
                      <a:pt x="19" y="0"/>
                    </a:moveTo>
                    <a:cubicBezTo>
                      <a:pt x="19" y="0"/>
                      <a:pt x="21" y="13"/>
                      <a:pt x="22" y="18"/>
                    </a:cubicBezTo>
                    <a:cubicBezTo>
                      <a:pt x="22" y="26"/>
                      <a:pt x="22" y="27"/>
                      <a:pt x="23" y="29"/>
                    </a:cubicBezTo>
                    <a:cubicBezTo>
                      <a:pt x="23" y="34"/>
                      <a:pt x="23" y="33"/>
                      <a:pt x="24" y="39"/>
                    </a:cubicBezTo>
                    <a:cubicBezTo>
                      <a:pt x="25" y="45"/>
                      <a:pt x="29" y="61"/>
                      <a:pt x="29" y="61"/>
                    </a:cubicBezTo>
                    <a:cubicBezTo>
                      <a:pt x="29" y="61"/>
                      <a:pt x="19" y="66"/>
                      <a:pt x="18" y="61"/>
                    </a:cubicBezTo>
                    <a:cubicBezTo>
                      <a:pt x="17" y="56"/>
                      <a:pt x="13" y="42"/>
                      <a:pt x="11" y="37"/>
                    </a:cubicBezTo>
                    <a:cubicBezTo>
                      <a:pt x="9" y="32"/>
                      <a:pt x="6" y="25"/>
                      <a:pt x="5" y="21"/>
                    </a:cubicBezTo>
                    <a:cubicBezTo>
                      <a:pt x="3" y="13"/>
                      <a:pt x="0" y="5"/>
                      <a:pt x="0" y="5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196"/>
              <p:cNvSpPr/>
              <p:nvPr/>
            </p:nvSpPr>
            <p:spPr bwMode="auto">
              <a:xfrm>
                <a:off x="4350" y="2795"/>
                <a:ext cx="71" cy="49"/>
              </a:xfrm>
              <a:custGeom>
                <a:avLst/>
                <a:gdLst>
                  <a:gd name="T0" fmla="*/ 5 w 19"/>
                  <a:gd name="T1" fmla="*/ 0 h 13"/>
                  <a:gd name="T2" fmla="*/ 15 w 19"/>
                  <a:gd name="T3" fmla="*/ 4 h 13"/>
                  <a:gd name="T4" fmla="*/ 18 w 19"/>
                  <a:gd name="T5" fmla="*/ 10 h 13"/>
                  <a:gd name="T6" fmla="*/ 8 w 19"/>
                  <a:gd name="T7" fmla="*/ 12 h 13"/>
                  <a:gd name="T8" fmla="*/ 1 w 19"/>
                  <a:gd name="T9" fmla="*/ 6 h 13"/>
                  <a:gd name="T10" fmla="*/ 5 w 19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3">
                    <a:moveTo>
                      <a:pt x="5" y="0"/>
                    </a:moveTo>
                    <a:cubicBezTo>
                      <a:pt x="5" y="0"/>
                      <a:pt x="12" y="3"/>
                      <a:pt x="15" y="4"/>
                    </a:cubicBezTo>
                    <a:cubicBezTo>
                      <a:pt x="16" y="6"/>
                      <a:pt x="19" y="8"/>
                      <a:pt x="18" y="10"/>
                    </a:cubicBezTo>
                    <a:cubicBezTo>
                      <a:pt x="16" y="13"/>
                      <a:pt x="15" y="13"/>
                      <a:pt x="8" y="12"/>
                    </a:cubicBezTo>
                    <a:cubicBezTo>
                      <a:pt x="1" y="11"/>
                      <a:pt x="1" y="9"/>
                      <a:pt x="1" y="6"/>
                    </a:cubicBezTo>
                    <a:cubicBezTo>
                      <a:pt x="0" y="3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3041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197"/>
              <p:cNvSpPr/>
              <p:nvPr/>
            </p:nvSpPr>
            <p:spPr bwMode="auto">
              <a:xfrm>
                <a:off x="4297" y="2610"/>
                <a:ext cx="86" cy="211"/>
              </a:xfrm>
              <a:custGeom>
                <a:avLst/>
                <a:gdLst>
                  <a:gd name="T0" fmla="*/ 0 w 23"/>
                  <a:gd name="T1" fmla="*/ 2 h 56"/>
                  <a:gd name="T2" fmla="*/ 4 w 23"/>
                  <a:gd name="T3" fmla="*/ 16 h 56"/>
                  <a:gd name="T4" fmla="*/ 7 w 23"/>
                  <a:gd name="T5" fmla="*/ 26 h 56"/>
                  <a:gd name="T6" fmla="*/ 10 w 23"/>
                  <a:gd name="T7" fmla="*/ 38 h 56"/>
                  <a:gd name="T8" fmla="*/ 14 w 23"/>
                  <a:gd name="T9" fmla="*/ 55 h 56"/>
                  <a:gd name="T10" fmla="*/ 22 w 23"/>
                  <a:gd name="T11" fmla="*/ 50 h 56"/>
                  <a:gd name="T12" fmla="*/ 19 w 23"/>
                  <a:gd name="T13" fmla="*/ 31 h 56"/>
                  <a:gd name="T14" fmla="*/ 17 w 23"/>
                  <a:gd name="T15" fmla="*/ 14 h 56"/>
                  <a:gd name="T16" fmla="*/ 13 w 23"/>
                  <a:gd name="T17" fmla="*/ 0 h 56"/>
                  <a:gd name="T18" fmla="*/ 0 w 23"/>
                  <a:gd name="T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56">
                    <a:moveTo>
                      <a:pt x="0" y="2"/>
                    </a:moveTo>
                    <a:cubicBezTo>
                      <a:pt x="0" y="2"/>
                      <a:pt x="2" y="12"/>
                      <a:pt x="4" y="16"/>
                    </a:cubicBezTo>
                    <a:cubicBezTo>
                      <a:pt x="6" y="21"/>
                      <a:pt x="7" y="24"/>
                      <a:pt x="7" y="26"/>
                    </a:cubicBezTo>
                    <a:cubicBezTo>
                      <a:pt x="8" y="31"/>
                      <a:pt x="8" y="33"/>
                      <a:pt x="10" y="38"/>
                    </a:cubicBezTo>
                    <a:cubicBezTo>
                      <a:pt x="11" y="43"/>
                      <a:pt x="14" y="55"/>
                      <a:pt x="14" y="55"/>
                    </a:cubicBezTo>
                    <a:cubicBezTo>
                      <a:pt x="14" y="55"/>
                      <a:pt x="23" y="56"/>
                      <a:pt x="22" y="50"/>
                    </a:cubicBezTo>
                    <a:cubicBezTo>
                      <a:pt x="22" y="47"/>
                      <a:pt x="21" y="37"/>
                      <a:pt x="19" y="31"/>
                    </a:cubicBezTo>
                    <a:cubicBezTo>
                      <a:pt x="18" y="26"/>
                      <a:pt x="18" y="21"/>
                      <a:pt x="17" y="14"/>
                    </a:cubicBezTo>
                    <a:cubicBezTo>
                      <a:pt x="15" y="6"/>
                      <a:pt x="13" y="0"/>
                      <a:pt x="13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198"/>
              <p:cNvSpPr/>
              <p:nvPr/>
            </p:nvSpPr>
            <p:spPr bwMode="auto">
              <a:xfrm>
                <a:off x="4240" y="2825"/>
                <a:ext cx="61" cy="64"/>
              </a:xfrm>
              <a:custGeom>
                <a:avLst/>
                <a:gdLst>
                  <a:gd name="T0" fmla="*/ 8 w 16"/>
                  <a:gd name="T1" fmla="*/ 0 h 17"/>
                  <a:gd name="T2" fmla="*/ 14 w 16"/>
                  <a:gd name="T3" fmla="*/ 9 h 17"/>
                  <a:gd name="T4" fmla="*/ 14 w 16"/>
                  <a:gd name="T5" fmla="*/ 15 h 17"/>
                  <a:gd name="T6" fmla="*/ 5 w 16"/>
                  <a:gd name="T7" fmla="*/ 12 h 17"/>
                  <a:gd name="T8" fmla="*/ 1 w 16"/>
                  <a:gd name="T9" fmla="*/ 2 h 17"/>
                  <a:gd name="T10" fmla="*/ 8 w 16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8" y="0"/>
                    </a:moveTo>
                    <a:cubicBezTo>
                      <a:pt x="8" y="0"/>
                      <a:pt x="13" y="7"/>
                      <a:pt x="14" y="9"/>
                    </a:cubicBezTo>
                    <a:cubicBezTo>
                      <a:pt x="15" y="11"/>
                      <a:pt x="16" y="14"/>
                      <a:pt x="14" y="15"/>
                    </a:cubicBezTo>
                    <a:cubicBezTo>
                      <a:pt x="11" y="17"/>
                      <a:pt x="10" y="16"/>
                      <a:pt x="5" y="12"/>
                    </a:cubicBezTo>
                    <a:cubicBezTo>
                      <a:pt x="0" y="8"/>
                      <a:pt x="0" y="5"/>
                      <a:pt x="1" y="2"/>
                    </a:cubicBezTo>
                    <a:cubicBezTo>
                      <a:pt x="2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415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199"/>
              <p:cNvSpPr/>
              <p:nvPr/>
            </p:nvSpPr>
            <p:spPr bwMode="auto">
              <a:xfrm>
                <a:off x="4244" y="2622"/>
                <a:ext cx="64" cy="225"/>
              </a:xfrm>
              <a:custGeom>
                <a:avLst/>
                <a:gdLst>
                  <a:gd name="T0" fmla="*/ 2 w 17"/>
                  <a:gd name="T1" fmla="*/ 0 h 60"/>
                  <a:gd name="T2" fmla="*/ 1 w 17"/>
                  <a:gd name="T3" fmla="*/ 18 h 60"/>
                  <a:gd name="T4" fmla="*/ 1 w 17"/>
                  <a:gd name="T5" fmla="*/ 29 h 60"/>
                  <a:gd name="T6" fmla="*/ 1 w 17"/>
                  <a:gd name="T7" fmla="*/ 39 h 60"/>
                  <a:gd name="T8" fmla="*/ 0 w 17"/>
                  <a:gd name="T9" fmla="*/ 56 h 60"/>
                  <a:gd name="T10" fmla="*/ 10 w 17"/>
                  <a:gd name="T11" fmla="*/ 55 h 60"/>
                  <a:gd name="T12" fmla="*/ 13 w 17"/>
                  <a:gd name="T13" fmla="*/ 35 h 60"/>
                  <a:gd name="T14" fmla="*/ 15 w 17"/>
                  <a:gd name="T15" fmla="*/ 19 h 60"/>
                  <a:gd name="T16" fmla="*/ 17 w 17"/>
                  <a:gd name="T17" fmla="*/ 3 h 60"/>
                  <a:gd name="T18" fmla="*/ 2 w 17"/>
                  <a:gd name="T1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60">
                    <a:moveTo>
                      <a:pt x="2" y="0"/>
                    </a:moveTo>
                    <a:cubicBezTo>
                      <a:pt x="2" y="0"/>
                      <a:pt x="1" y="14"/>
                      <a:pt x="1" y="18"/>
                    </a:cubicBezTo>
                    <a:cubicBezTo>
                      <a:pt x="2" y="26"/>
                      <a:pt x="2" y="27"/>
                      <a:pt x="1" y="29"/>
                    </a:cubicBezTo>
                    <a:cubicBezTo>
                      <a:pt x="1" y="34"/>
                      <a:pt x="1" y="34"/>
                      <a:pt x="1" y="39"/>
                    </a:cubicBezTo>
                    <a:cubicBezTo>
                      <a:pt x="1" y="45"/>
                      <a:pt x="0" y="56"/>
                      <a:pt x="0" y="56"/>
                    </a:cubicBezTo>
                    <a:cubicBezTo>
                      <a:pt x="0" y="56"/>
                      <a:pt x="10" y="60"/>
                      <a:pt x="10" y="55"/>
                    </a:cubicBezTo>
                    <a:cubicBezTo>
                      <a:pt x="11" y="51"/>
                      <a:pt x="12" y="40"/>
                      <a:pt x="13" y="35"/>
                    </a:cubicBezTo>
                    <a:cubicBezTo>
                      <a:pt x="13" y="30"/>
                      <a:pt x="14" y="26"/>
                      <a:pt x="15" y="19"/>
                    </a:cubicBezTo>
                    <a:cubicBezTo>
                      <a:pt x="17" y="11"/>
                      <a:pt x="17" y="3"/>
                      <a:pt x="17" y="3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200"/>
              <p:cNvSpPr/>
              <p:nvPr/>
            </p:nvSpPr>
            <p:spPr bwMode="auto">
              <a:xfrm>
                <a:off x="4222" y="2463"/>
                <a:ext cx="128" cy="181"/>
              </a:xfrm>
              <a:custGeom>
                <a:avLst/>
                <a:gdLst>
                  <a:gd name="T0" fmla="*/ 21 w 34"/>
                  <a:gd name="T1" fmla="*/ 0 h 48"/>
                  <a:gd name="T2" fmla="*/ 29 w 34"/>
                  <a:gd name="T3" fmla="*/ 4 h 48"/>
                  <a:gd name="T4" fmla="*/ 32 w 34"/>
                  <a:gd name="T5" fmla="*/ 19 h 48"/>
                  <a:gd name="T6" fmla="*/ 34 w 34"/>
                  <a:gd name="T7" fmla="*/ 37 h 48"/>
                  <a:gd name="T8" fmla="*/ 18 w 34"/>
                  <a:gd name="T9" fmla="*/ 47 h 48"/>
                  <a:gd name="T10" fmla="*/ 8 w 34"/>
                  <a:gd name="T11" fmla="*/ 43 h 48"/>
                  <a:gd name="T12" fmla="*/ 2 w 34"/>
                  <a:gd name="T13" fmla="*/ 15 h 48"/>
                  <a:gd name="T14" fmla="*/ 6 w 34"/>
                  <a:gd name="T15" fmla="*/ 3 h 48"/>
                  <a:gd name="T16" fmla="*/ 8 w 34"/>
                  <a:gd name="T17" fmla="*/ 1 h 48"/>
                  <a:gd name="T18" fmla="*/ 21 w 34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8">
                    <a:moveTo>
                      <a:pt x="21" y="0"/>
                    </a:moveTo>
                    <a:cubicBezTo>
                      <a:pt x="21" y="0"/>
                      <a:pt x="27" y="0"/>
                      <a:pt x="29" y="4"/>
                    </a:cubicBezTo>
                    <a:cubicBezTo>
                      <a:pt x="30" y="7"/>
                      <a:pt x="32" y="14"/>
                      <a:pt x="32" y="19"/>
                    </a:cubicBezTo>
                    <a:cubicBezTo>
                      <a:pt x="32" y="23"/>
                      <a:pt x="33" y="32"/>
                      <a:pt x="34" y="37"/>
                    </a:cubicBezTo>
                    <a:cubicBezTo>
                      <a:pt x="34" y="41"/>
                      <a:pt x="25" y="46"/>
                      <a:pt x="18" y="47"/>
                    </a:cubicBezTo>
                    <a:cubicBezTo>
                      <a:pt x="10" y="48"/>
                      <a:pt x="8" y="44"/>
                      <a:pt x="8" y="43"/>
                    </a:cubicBezTo>
                    <a:cubicBezTo>
                      <a:pt x="7" y="42"/>
                      <a:pt x="2" y="15"/>
                      <a:pt x="2" y="15"/>
                    </a:cubicBezTo>
                    <a:cubicBezTo>
                      <a:pt x="2" y="15"/>
                      <a:pt x="0" y="6"/>
                      <a:pt x="6" y="3"/>
                    </a:cubicBezTo>
                    <a:cubicBezTo>
                      <a:pt x="10" y="1"/>
                      <a:pt x="8" y="1"/>
                      <a:pt x="8" y="1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1D5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201"/>
              <p:cNvSpPr/>
              <p:nvPr/>
            </p:nvSpPr>
            <p:spPr bwMode="auto">
              <a:xfrm>
                <a:off x="4244" y="2441"/>
                <a:ext cx="72" cy="71"/>
              </a:xfrm>
              <a:custGeom>
                <a:avLst/>
                <a:gdLst>
                  <a:gd name="T0" fmla="*/ 14 w 19"/>
                  <a:gd name="T1" fmla="*/ 5 h 19"/>
                  <a:gd name="T2" fmla="*/ 19 w 19"/>
                  <a:gd name="T3" fmla="*/ 14 h 19"/>
                  <a:gd name="T4" fmla="*/ 13 w 19"/>
                  <a:gd name="T5" fmla="*/ 12 h 19"/>
                  <a:gd name="T6" fmla="*/ 11 w 19"/>
                  <a:gd name="T7" fmla="*/ 19 h 19"/>
                  <a:gd name="T8" fmla="*/ 1 w 19"/>
                  <a:gd name="T9" fmla="*/ 11 h 19"/>
                  <a:gd name="T10" fmla="*/ 1 w 19"/>
                  <a:gd name="T11" fmla="*/ 5 h 19"/>
                  <a:gd name="T12" fmla="*/ 14 w 19"/>
                  <a:gd name="T13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14" y="5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3" y="13"/>
                      <a:pt x="1" y="11"/>
                    </a:cubicBezTo>
                    <a:cubicBezTo>
                      <a:pt x="0" y="9"/>
                      <a:pt x="1" y="5"/>
                      <a:pt x="1" y="5"/>
                    </a:cubicBezTo>
                    <a:cubicBezTo>
                      <a:pt x="1" y="5"/>
                      <a:pt x="11" y="0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202"/>
              <p:cNvSpPr/>
              <p:nvPr/>
            </p:nvSpPr>
            <p:spPr bwMode="auto">
              <a:xfrm>
                <a:off x="4244" y="2452"/>
                <a:ext cx="57" cy="38"/>
              </a:xfrm>
              <a:custGeom>
                <a:avLst/>
                <a:gdLst>
                  <a:gd name="T0" fmla="*/ 14 w 15"/>
                  <a:gd name="T1" fmla="*/ 4 h 10"/>
                  <a:gd name="T2" fmla="*/ 13 w 15"/>
                  <a:gd name="T3" fmla="*/ 9 h 10"/>
                  <a:gd name="T4" fmla="*/ 3 w 15"/>
                  <a:gd name="T5" fmla="*/ 6 h 10"/>
                  <a:gd name="T6" fmla="*/ 5 w 15"/>
                  <a:gd name="T7" fmla="*/ 2 h 10"/>
                  <a:gd name="T8" fmla="*/ 14 w 15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0">
                    <a:moveTo>
                      <a:pt x="14" y="4"/>
                    </a:moveTo>
                    <a:cubicBezTo>
                      <a:pt x="14" y="4"/>
                      <a:pt x="15" y="8"/>
                      <a:pt x="13" y="9"/>
                    </a:cubicBezTo>
                    <a:cubicBezTo>
                      <a:pt x="11" y="10"/>
                      <a:pt x="7" y="8"/>
                      <a:pt x="3" y="6"/>
                    </a:cubicBezTo>
                    <a:cubicBezTo>
                      <a:pt x="0" y="3"/>
                      <a:pt x="5" y="2"/>
                      <a:pt x="5" y="2"/>
                    </a:cubicBezTo>
                    <a:cubicBezTo>
                      <a:pt x="5" y="2"/>
                      <a:pt x="12" y="0"/>
                      <a:pt x="14" y="4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203"/>
              <p:cNvSpPr/>
              <p:nvPr/>
            </p:nvSpPr>
            <p:spPr bwMode="auto">
              <a:xfrm>
                <a:off x="4229" y="2369"/>
                <a:ext cx="87" cy="117"/>
              </a:xfrm>
              <a:custGeom>
                <a:avLst/>
                <a:gdLst>
                  <a:gd name="T0" fmla="*/ 21 w 23"/>
                  <a:gd name="T1" fmla="*/ 7 h 31"/>
                  <a:gd name="T2" fmla="*/ 21 w 23"/>
                  <a:gd name="T3" fmla="*/ 22 h 31"/>
                  <a:gd name="T4" fmla="*/ 7 w 23"/>
                  <a:gd name="T5" fmla="*/ 27 h 31"/>
                  <a:gd name="T6" fmla="*/ 1 w 23"/>
                  <a:gd name="T7" fmla="*/ 16 h 31"/>
                  <a:gd name="T8" fmla="*/ 21 w 23"/>
                  <a:gd name="T9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1">
                    <a:moveTo>
                      <a:pt x="21" y="7"/>
                    </a:moveTo>
                    <a:cubicBezTo>
                      <a:pt x="21" y="7"/>
                      <a:pt x="23" y="17"/>
                      <a:pt x="21" y="22"/>
                    </a:cubicBezTo>
                    <a:cubicBezTo>
                      <a:pt x="19" y="28"/>
                      <a:pt x="16" y="31"/>
                      <a:pt x="7" y="27"/>
                    </a:cubicBezTo>
                    <a:cubicBezTo>
                      <a:pt x="7" y="27"/>
                      <a:pt x="0" y="25"/>
                      <a:pt x="1" y="16"/>
                    </a:cubicBezTo>
                    <a:cubicBezTo>
                      <a:pt x="1" y="8"/>
                      <a:pt x="17" y="0"/>
                      <a:pt x="21" y="7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204"/>
              <p:cNvSpPr/>
              <p:nvPr/>
            </p:nvSpPr>
            <p:spPr bwMode="auto">
              <a:xfrm>
                <a:off x="4218" y="2362"/>
                <a:ext cx="98" cy="113"/>
              </a:xfrm>
              <a:custGeom>
                <a:avLst/>
                <a:gdLst>
                  <a:gd name="T0" fmla="*/ 8 w 26"/>
                  <a:gd name="T1" fmla="*/ 26 h 30"/>
                  <a:gd name="T2" fmla="*/ 5 w 26"/>
                  <a:gd name="T3" fmla="*/ 22 h 30"/>
                  <a:gd name="T4" fmla="*/ 8 w 26"/>
                  <a:gd name="T5" fmla="*/ 22 h 30"/>
                  <a:gd name="T6" fmla="*/ 8 w 26"/>
                  <a:gd name="T7" fmla="*/ 15 h 30"/>
                  <a:gd name="T8" fmla="*/ 15 w 26"/>
                  <a:gd name="T9" fmla="*/ 12 h 30"/>
                  <a:gd name="T10" fmla="*/ 24 w 26"/>
                  <a:gd name="T11" fmla="*/ 14 h 30"/>
                  <a:gd name="T12" fmla="*/ 26 w 26"/>
                  <a:gd name="T13" fmla="*/ 10 h 30"/>
                  <a:gd name="T14" fmla="*/ 23 w 26"/>
                  <a:gd name="T15" fmla="*/ 5 h 30"/>
                  <a:gd name="T16" fmla="*/ 10 w 26"/>
                  <a:gd name="T17" fmla="*/ 2 h 30"/>
                  <a:gd name="T18" fmla="*/ 0 w 26"/>
                  <a:gd name="T19" fmla="*/ 15 h 30"/>
                  <a:gd name="T20" fmla="*/ 5 w 26"/>
                  <a:gd name="T21" fmla="*/ 27 h 30"/>
                  <a:gd name="T22" fmla="*/ 8 w 26"/>
                  <a:gd name="T23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30">
                    <a:moveTo>
                      <a:pt x="8" y="26"/>
                    </a:moveTo>
                    <a:cubicBezTo>
                      <a:pt x="7" y="27"/>
                      <a:pt x="4" y="23"/>
                      <a:pt x="5" y="22"/>
                    </a:cubicBezTo>
                    <a:cubicBezTo>
                      <a:pt x="7" y="21"/>
                      <a:pt x="8" y="22"/>
                      <a:pt x="8" y="22"/>
                    </a:cubicBezTo>
                    <a:cubicBezTo>
                      <a:pt x="9" y="20"/>
                      <a:pt x="8" y="15"/>
                      <a:pt x="8" y="15"/>
                    </a:cubicBezTo>
                    <a:cubicBezTo>
                      <a:pt x="11" y="15"/>
                      <a:pt x="14" y="14"/>
                      <a:pt x="15" y="12"/>
                    </a:cubicBezTo>
                    <a:cubicBezTo>
                      <a:pt x="19" y="10"/>
                      <a:pt x="23" y="12"/>
                      <a:pt x="24" y="14"/>
                    </a:cubicBezTo>
                    <a:cubicBezTo>
                      <a:pt x="26" y="14"/>
                      <a:pt x="26" y="11"/>
                      <a:pt x="26" y="10"/>
                    </a:cubicBezTo>
                    <a:cubicBezTo>
                      <a:pt x="25" y="6"/>
                      <a:pt x="23" y="5"/>
                      <a:pt x="23" y="5"/>
                    </a:cubicBezTo>
                    <a:cubicBezTo>
                      <a:pt x="18" y="0"/>
                      <a:pt x="10" y="2"/>
                      <a:pt x="10" y="2"/>
                    </a:cubicBezTo>
                    <a:cubicBezTo>
                      <a:pt x="10" y="2"/>
                      <a:pt x="0" y="4"/>
                      <a:pt x="0" y="15"/>
                    </a:cubicBezTo>
                    <a:cubicBezTo>
                      <a:pt x="0" y="23"/>
                      <a:pt x="4" y="27"/>
                      <a:pt x="5" y="27"/>
                    </a:cubicBezTo>
                    <a:cubicBezTo>
                      <a:pt x="5" y="27"/>
                      <a:pt x="9" y="30"/>
                      <a:pt x="8" y="26"/>
                    </a:cubicBezTo>
                    <a:close/>
                  </a:path>
                </a:pathLst>
              </a:custGeom>
              <a:solidFill>
                <a:srgbClr val="66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" name="Group 406"/>
            <p:cNvGrpSpPr/>
            <p:nvPr/>
          </p:nvGrpSpPr>
          <p:grpSpPr bwMode="auto">
            <a:xfrm>
              <a:off x="2885" y="1210"/>
              <a:ext cx="2552" cy="1622"/>
              <a:chOff x="2885" y="1210"/>
              <a:chExt cx="2552" cy="1622"/>
            </a:xfrm>
          </p:grpSpPr>
          <p:sp>
            <p:nvSpPr>
              <p:cNvPr id="811" name="Freeform 206"/>
              <p:cNvSpPr/>
              <p:nvPr/>
            </p:nvSpPr>
            <p:spPr bwMode="auto">
              <a:xfrm>
                <a:off x="3917" y="2189"/>
                <a:ext cx="184" cy="591"/>
              </a:xfrm>
              <a:custGeom>
                <a:avLst/>
                <a:gdLst>
                  <a:gd name="T0" fmla="*/ 0 w 184"/>
                  <a:gd name="T1" fmla="*/ 591 h 591"/>
                  <a:gd name="T2" fmla="*/ 18 w 184"/>
                  <a:gd name="T3" fmla="*/ 579 h 591"/>
                  <a:gd name="T4" fmla="*/ 184 w 184"/>
                  <a:gd name="T5" fmla="*/ 26 h 591"/>
                  <a:gd name="T6" fmla="*/ 177 w 184"/>
                  <a:gd name="T7" fmla="*/ 0 h 591"/>
                  <a:gd name="T8" fmla="*/ 0 w 184"/>
                  <a:gd name="T9" fmla="*/ 591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591">
                    <a:moveTo>
                      <a:pt x="0" y="591"/>
                    </a:moveTo>
                    <a:lnTo>
                      <a:pt x="18" y="579"/>
                    </a:lnTo>
                    <a:lnTo>
                      <a:pt x="184" y="26"/>
                    </a:lnTo>
                    <a:lnTo>
                      <a:pt x="177" y="0"/>
                    </a:lnTo>
                    <a:lnTo>
                      <a:pt x="0" y="59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207"/>
              <p:cNvSpPr/>
              <p:nvPr/>
            </p:nvSpPr>
            <p:spPr bwMode="auto">
              <a:xfrm>
                <a:off x="3909" y="2181"/>
                <a:ext cx="185" cy="599"/>
              </a:xfrm>
              <a:custGeom>
                <a:avLst/>
                <a:gdLst>
                  <a:gd name="T0" fmla="*/ 0 w 185"/>
                  <a:gd name="T1" fmla="*/ 595 h 599"/>
                  <a:gd name="T2" fmla="*/ 8 w 185"/>
                  <a:gd name="T3" fmla="*/ 599 h 599"/>
                  <a:gd name="T4" fmla="*/ 185 w 185"/>
                  <a:gd name="T5" fmla="*/ 8 h 599"/>
                  <a:gd name="T6" fmla="*/ 173 w 185"/>
                  <a:gd name="T7" fmla="*/ 0 h 599"/>
                  <a:gd name="T8" fmla="*/ 0 w 185"/>
                  <a:gd name="T9" fmla="*/ 595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599">
                    <a:moveTo>
                      <a:pt x="0" y="595"/>
                    </a:moveTo>
                    <a:lnTo>
                      <a:pt x="8" y="599"/>
                    </a:lnTo>
                    <a:lnTo>
                      <a:pt x="185" y="8"/>
                    </a:lnTo>
                    <a:lnTo>
                      <a:pt x="173" y="0"/>
                    </a:lnTo>
                    <a:lnTo>
                      <a:pt x="0" y="595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208"/>
              <p:cNvSpPr/>
              <p:nvPr/>
            </p:nvSpPr>
            <p:spPr bwMode="auto">
              <a:xfrm>
                <a:off x="3935" y="2719"/>
                <a:ext cx="121" cy="61"/>
              </a:xfrm>
              <a:custGeom>
                <a:avLst/>
                <a:gdLst>
                  <a:gd name="T0" fmla="*/ 0 w 121"/>
                  <a:gd name="T1" fmla="*/ 8 h 61"/>
                  <a:gd name="T2" fmla="*/ 113 w 121"/>
                  <a:gd name="T3" fmla="*/ 61 h 61"/>
                  <a:gd name="T4" fmla="*/ 121 w 121"/>
                  <a:gd name="T5" fmla="*/ 53 h 61"/>
                  <a:gd name="T6" fmla="*/ 16 w 121"/>
                  <a:gd name="T7" fmla="*/ 0 h 61"/>
                  <a:gd name="T8" fmla="*/ 0 w 121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61">
                    <a:moveTo>
                      <a:pt x="0" y="8"/>
                    </a:moveTo>
                    <a:lnTo>
                      <a:pt x="113" y="61"/>
                    </a:lnTo>
                    <a:lnTo>
                      <a:pt x="121" y="53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209"/>
              <p:cNvSpPr/>
              <p:nvPr/>
            </p:nvSpPr>
            <p:spPr bwMode="auto">
              <a:xfrm>
                <a:off x="3935" y="2727"/>
                <a:ext cx="113" cy="64"/>
              </a:xfrm>
              <a:custGeom>
                <a:avLst/>
                <a:gdLst>
                  <a:gd name="T0" fmla="*/ 0 w 113"/>
                  <a:gd name="T1" fmla="*/ 11 h 64"/>
                  <a:gd name="T2" fmla="*/ 113 w 113"/>
                  <a:gd name="T3" fmla="*/ 64 h 64"/>
                  <a:gd name="T4" fmla="*/ 113 w 113"/>
                  <a:gd name="T5" fmla="*/ 53 h 64"/>
                  <a:gd name="T6" fmla="*/ 0 w 113"/>
                  <a:gd name="T7" fmla="*/ 0 h 64"/>
                  <a:gd name="T8" fmla="*/ 0 w 113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">
                    <a:moveTo>
                      <a:pt x="0" y="11"/>
                    </a:moveTo>
                    <a:lnTo>
                      <a:pt x="113" y="64"/>
                    </a:lnTo>
                    <a:lnTo>
                      <a:pt x="113" y="53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210"/>
              <p:cNvSpPr/>
              <p:nvPr/>
            </p:nvSpPr>
            <p:spPr bwMode="auto">
              <a:xfrm>
                <a:off x="3958" y="2640"/>
                <a:ext cx="121" cy="61"/>
              </a:xfrm>
              <a:custGeom>
                <a:avLst/>
                <a:gdLst>
                  <a:gd name="T0" fmla="*/ 0 w 121"/>
                  <a:gd name="T1" fmla="*/ 8 h 61"/>
                  <a:gd name="T2" fmla="*/ 113 w 121"/>
                  <a:gd name="T3" fmla="*/ 61 h 61"/>
                  <a:gd name="T4" fmla="*/ 121 w 121"/>
                  <a:gd name="T5" fmla="*/ 53 h 61"/>
                  <a:gd name="T6" fmla="*/ 15 w 121"/>
                  <a:gd name="T7" fmla="*/ 0 h 61"/>
                  <a:gd name="T8" fmla="*/ 0 w 121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61">
                    <a:moveTo>
                      <a:pt x="0" y="8"/>
                    </a:moveTo>
                    <a:lnTo>
                      <a:pt x="113" y="61"/>
                    </a:lnTo>
                    <a:lnTo>
                      <a:pt x="121" y="53"/>
                    </a:lnTo>
                    <a:lnTo>
                      <a:pt x="1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211"/>
              <p:cNvSpPr/>
              <p:nvPr/>
            </p:nvSpPr>
            <p:spPr bwMode="auto">
              <a:xfrm>
                <a:off x="3958" y="2648"/>
                <a:ext cx="113" cy="64"/>
              </a:xfrm>
              <a:custGeom>
                <a:avLst/>
                <a:gdLst>
                  <a:gd name="T0" fmla="*/ 0 w 113"/>
                  <a:gd name="T1" fmla="*/ 11 h 64"/>
                  <a:gd name="T2" fmla="*/ 113 w 113"/>
                  <a:gd name="T3" fmla="*/ 64 h 64"/>
                  <a:gd name="T4" fmla="*/ 113 w 113"/>
                  <a:gd name="T5" fmla="*/ 53 h 64"/>
                  <a:gd name="T6" fmla="*/ 0 w 113"/>
                  <a:gd name="T7" fmla="*/ 0 h 64"/>
                  <a:gd name="T8" fmla="*/ 0 w 113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">
                    <a:moveTo>
                      <a:pt x="0" y="11"/>
                    </a:moveTo>
                    <a:lnTo>
                      <a:pt x="113" y="64"/>
                    </a:lnTo>
                    <a:lnTo>
                      <a:pt x="113" y="53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212"/>
              <p:cNvSpPr/>
              <p:nvPr/>
            </p:nvSpPr>
            <p:spPr bwMode="auto">
              <a:xfrm>
                <a:off x="3981" y="2569"/>
                <a:ext cx="124" cy="56"/>
              </a:xfrm>
              <a:custGeom>
                <a:avLst/>
                <a:gdLst>
                  <a:gd name="T0" fmla="*/ 0 w 124"/>
                  <a:gd name="T1" fmla="*/ 4 h 56"/>
                  <a:gd name="T2" fmla="*/ 116 w 124"/>
                  <a:gd name="T3" fmla="*/ 56 h 56"/>
                  <a:gd name="T4" fmla="*/ 124 w 124"/>
                  <a:gd name="T5" fmla="*/ 49 h 56"/>
                  <a:gd name="T6" fmla="*/ 15 w 124"/>
                  <a:gd name="T7" fmla="*/ 0 h 56"/>
                  <a:gd name="T8" fmla="*/ 0 w 124"/>
                  <a:gd name="T9" fmla="*/ 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56">
                    <a:moveTo>
                      <a:pt x="0" y="4"/>
                    </a:moveTo>
                    <a:lnTo>
                      <a:pt x="116" y="56"/>
                    </a:lnTo>
                    <a:lnTo>
                      <a:pt x="124" y="49"/>
                    </a:lnTo>
                    <a:lnTo>
                      <a:pt x="1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213"/>
              <p:cNvSpPr/>
              <p:nvPr/>
            </p:nvSpPr>
            <p:spPr bwMode="auto">
              <a:xfrm>
                <a:off x="3981" y="2573"/>
                <a:ext cx="116" cy="64"/>
              </a:xfrm>
              <a:custGeom>
                <a:avLst/>
                <a:gdLst>
                  <a:gd name="T0" fmla="*/ 0 w 116"/>
                  <a:gd name="T1" fmla="*/ 11 h 64"/>
                  <a:gd name="T2" fmla="*/ 116 w 116"/>
                  <a:gd name="T3" fmla="*/ 64 h 64"/>
                  <a:gd name="T4" fmla="*/ 113 w 116"/>
                  <a:gd name="T5" fmla="*/ 52 h 64"/>
                  <a:gd name="T6" fmla="*/ 0 w 116"/>
                  <a:gd name="T7" fmla="*/ 0 h 64"/>
                  <a:gd name="T8" fmla="*/ 0 w 116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4">
                    <a:moveTo>
                      <a:pt x="0" y="11"/>
                    </a:moveTo>
                    <a:lnTo>
                      <a:pt x="116" y="64"/>
                    </a:lnTo>
                    <a:lnTo>
                      <a:pt x="113" y="52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214"/>
              <p:cNvSpPr/>
              <p:nvPr/>
            </p:nvSpPr>
            <p:spPr bwMode="auto">
              <a:xfrm>
                <a:off x="4007" y="2486"/>
                <a:ext cx="120" cy="60"/>
              </a:xfrm>
              <a:custGeom>
                <a:avLst/>
                <a:gdLst>
                  <a:gd name="T0" fmla="*/ 0 w 120"/>
                  <a:gd name="T1" fmla="*/ 8 h 60"/>
                  <a:gd name="T2" fmla="*/ 113 w 120"/>
                  <a:gd name="T3" fmla="*/ 60 h 60"/>
                  <a:gd name="T4" fmla="*/ 120 w 120"/>
                  <a:gd name="T5" fmla="*/ 53 h 60"/>
                  <a:gd name="T6" fmla="*/ 11 w 120"/>
                  <a:gd name="T7" fmla="*/ 0 h 60"/>
                  <a:gd name="T8" fmla="*/ 0 w 120"/>
                  <a:gd name="T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0">
                    <a:moveTo>
                      <a:pt x="0" y="8"/>
                    </a:moveTo>
                    <a:lnTo>
                      <a:pt x="113" y="60"/>
                    </a:lnTo>
                    <a:lnTo>
                      <a:pt x="120" y="53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215"/>
              <p:cNvSpPr/>
              <p:nvPr/>
            </p:nvSpPr>
            <p:spPr bwMode="auto">
              <a:xfrm>
                <a:off x="4007" y="2494"/>
                <a:ext cx="113" cy="64"/>
              </a:xfrm>
              <a:custGeom>
                <a:avLst/>
                <a:gdLst>
                  <a:gd name="T0" fmla="*/ 0 w 113"/>
                  <a:gd name="T1" fmla="*/ 11 h 64"/>
                  <a:gd name="T2" fmla="*/ 113 w 113"/>
                  <a:gd name="T3" fmla="*/ 64 h 64"/>
                  <a:gd name="T4" fmla="*/ 113 w 113"/>
                  <a:gd name="T5" fmla="*/ 52 h 64"/>
                  <a:gd name="T6" fmla="*/ 0 w 113"/>
                  <a:gd name="T7" fmla="*/ 0 h 64"/>
                  <a:gd name="T8" fmla="*/ 0 w 113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">
                    <a:moveTo>
                      <a:pt x="0" y="11"/>
                    </a:moveTo>
                    <a:lnTo>
                      <a:pt x="113" y="64"/>
                    </a:lnTo>
                    <a:lnTo>
                      <a:pt x="113" y="52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216"/>
              <p:cNvSpPr/>
              <p:nvPr/>
            </p:nvSpPr>
            <p:spPr bwMode="auto">
              <a:xfrm>
                <a:off x="4056" y="2478"/>
                <a:ext cx="75" cy="53"/>
              </a:xfrm>
              <a:custGeom>
                <a:avLst/>
                <a:gdLst>
                  <a:gd name="T0" fmla="*/ 4 w 20"/>
                  <a:gd name="T1" fmla="*/ 3 h 14"/>
                  <a:gd name="T2" fmla="*/ 2 w 20"/>
                  <a:gd name="T3" fmla="*/ 12 h 14"/>
                  <a:gd name="T4" fmla="*/ 9 w 20"/>
                  <a:gd name="T5" fmla="*/ 12 h 14"/>
                  <a:gd name="T6" fmla="*/ 17 w 20"/>
                  <a:gd name="T7" fmla="*/ 6 h 14"/>
                  <a:gd name="T8" fmla="*/ 16 w 20"/>
                  <a:gd name="T9" fmla="*/ 1 h 14"/>
                  <a:gd name="T10" fmla="*/ 9 w 20"/>
                  <a:gd name="T11" fmla="*/ 1 h 14"/>
                  <a:gd name="T12" fmla="*/ 4 w 20"/>
                  <a:gd name="T1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4" y="3"/>
                    </a:moveTo>
                    <a:cubicBezTo>
                      <a:pt x="4" y="3"/>
                      <a:pt x="0" y="11"/>
                      <a:pt x="2" y="12"/>
                    </a:cubicBezTo>
                    <a:cubicBezTo>
                      <a:pt x="4" y="13"/>
                      <a:pt x="7" y="14"/>
                      <a:pt x="9" y="12"/>
                    </a:cubicBezTo>
                    <a:cubicBezTo>
                      <a:pt x="12" y="10"/>
                      <a:pt x="15" y="8"/>
                      <a:pt x="17" y="6"/>
                    </a:cubicBezTo>
                    <a:cubicBezTo>
                      <a:pt x="20" y="4"/>
                      <a:pt x="19" y="1"/>
                      <a:pt x="16" y="1"/>
                    </a:cubicBezTo>
                    <a:cubicBezTo>
                      <a:pt x="14" y="0"/>
                      <a:pt x="10" y="1"/>
                      <a:pt x="9" y="1"/>
                    </a:cubicBezTo>
                    <a:cubicBezTo>
                      <a:pt x="8" y="2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30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217"/>
              <p:cNvSpPr/>
              <p:nvPr/>
            </p:nvSpPr>
            <p:spPr bwMode="auto">
              <a:xfrm>
                <a:off x="4030" y="2403"/>
                <a:ext cx="120" cy="60"/>
              </a:xfrm>
              <a:custGeom>
                <a:avLst/>
                <a:gdLst>
                  <a:gd name="T0" fmla="*/ 0 w 120"/>
                  <a:gd name="T1" fmla="*/ 8 h 60"/>
                  <a:gd name="T2" fmla="*/ 113 w 120"/>
                  <a:gd name="T3" fmla="*/ 60 h 60"/>
                  <a:gd name="T4" fmla="*/ 120 w 120"/>
                  <a:gd name="T5" fmla="*/ 53 h 60"/>
                  <a:gd name="T6" fmla="*/ 15 w 120"/>
                  <a:gd name="T7" fmla="*/ 0 h 60"/>
                  <a:gd name="T8" fmla="*/ 0 w 120"/>
                  <a:gd name="T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0">
                    <a:moveTo>
                      <a:pt x="0" y="8"/>
                    </a:moveTo>
                    <a:lnTo>
                      <a:pt x="113" y="60"/>
                    </a:lnTo>
                    <a:lnTo>
                      <a:pt x="120" y="53"/>
                    </a:lnTo>
                    <a:lnTo>
                      <a:pt x="1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218"/>
              <p:cNvSpPr/>
              <p:nvPr/>
            </p:nvSpPr>
            <p:spPr bwMode="auto">
              <a:xfrm>
                <a:off x="4030" y="2411"/>
                <a:ext cx="116" cy="64"/>
              </a:xfrm>
              <a:custGeom>
                <a:avLst/>
                <a:gdLst>
                  <a:gd name="T0" fmla="*/ 0 w 116"/>
                  <a:gd name="T1" fmla="*/ 11 h 64"/>
                  <a:gd name="T2" fmla="*/ 116 w 116"/>
                  <a:gd name="T3" fmla="*/ 64 h 64"/>
                  <a:gd name="T4" fmla="*/ 113 w 116"/>
                  <a:gd name="T5" fmla="*/ 52 h 64"/>
                  <a:gd name="T6" fmla="*/ 0 w 116"/>
                  <a:gd name="T7" fmla="*/ 0 h 64"/>
                  <a:gd name="T8" fmla="*/ 0 w 116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64">
                    <a:moveTo>
                      <a:pt x="0" y="11"/>
                    </a:moveTo>
                    <a:lnTo>
                      <a:pt x="116" y="64"/>
                    </a:lnTo>
                    <a:lnTo>
                      <a:pt x="113" y="52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219"/>
              <p:cNvSpPr/>
              <p:nvPr/>
            </p:nvSpPr>
            <p:spPr bwMode="auto">
              <a:xfrm>
                <a:off x="4052" y="2332"/>
                <a:ext cx="121" cy="60"/>
              </a:xfrm>
              <a:custGeom>
                <a:avLst/>
                <a:gdLst>
                  <a:gd name="T0" fmla="*/ 0 w 121"/>
                  <a:gd name="T1" fmla="*/ 7 h 60"/>
                  <a:gd name="T2" fmla="*/ 113 w 121"/>
                  <a:gd name="T3" fmla="*/ 60 h 60"/>
                  <a:gd name="T4" fmla="*/ 121 w 121"/>
                  <a:gd name="T5" fmla="*/ 49 h 60"/>
                  <a:gd name="T6" fmla="*/ 11 w 121"/>
                  <a:gd name="T7" fmla="*/ 0 h 60"/>
                  <a:gd name="T8" fmla="*/ 0 w 121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60">
                    <a:moveTo>
                      <a:pt x="0" y="7"/>
                    </a:moveTo>
                    <a:lnTo>
                      <a:pt x="113" y="60"/>
                    </a:lnTo>
                    <a:lnTo>
                      <a:pt x="121" y="49"/>
                    </a:lnTo>
                    <a:lnTo>
                      <a:pt x="1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220"/>
              <p:cNvSpPr/>
              <p:nvPr/>
            </p:nvSpPr>
            <p:spPr bwMode="auto">
              <a:xfrm>
                <a:off x="4052" y="2339"/>
                <a:ext cx="113" cy="64"/>
              </a:xfrm>
              <a:custGeom>
                <a:avLst/>
                <a:gdLst>
                  <a:gd name="T0" fmla="*/ 0 w 113"/>
                  <a:gd name="T1" fmla="*/ 11 h 64"/>
                  <a:gd name="T2" fmla="*/ 113 w 113"/>
                  <a:gd name="T3" fmla="*/ 64 h 64"/>
                  <a:gd name="T4" fmla="*/ 113 w 113"/>
                  <a:gd name="T5" fmla="*/ 53 h 64"/>
                  <a:gd name="T6" fmla="*/ 0 w 113"/>
                  <a:gd name="T7" fmla="*/ 0 h 64"/>
                  <a:gd name="T8" fmla="*/ 0 w 113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">
                    <a:moveTo>
                      <a:pt x="0" y="11"/>
                    </a:moveTo>
                    <a:lnTo>
                      <a:pt x="113" y="64"/>
                    </a:lnTo>
                    <a:lnTo>
                      <a:pt x="113" y="53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221"/>
              <p:cNvSpPr/>
              <p:nvPr/>
            </p:nvSpPr>
            <p:spPr bwMode="auto">
              <a:xfrm>
                <a:off x="4075" y="2253"/>
                <a:ext cx="120" cy="60"/>
              </a:xfrm>
              <a:custGeom>
                <a:avLst/>
                <a:gdLst>
                  <a:gd name="T0" fmla="*/ 0 w 120"/>
                  <a:gd name="T1" fmla="*/ 7 h 60"/>
                  <a:gd name="T2" fmla="*/ 113 w 120"/>
                  <a:gd name="T3" fmla="*/ 60 h 60"/>
                  <a:gd name="T4" fmla="*/ 120 w 120"/>
                  <a:gd name="T5" fmla="*/ 52 h 60"/>
                  <a:gd name="T6" fmla="*/ 11 w 120"/>
                  <a:gd name="T7" fmla="*/ 0 h 60"/>
                  <a:gd name="T8" fmla="*/ 0 w 120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60">
                    <a:moveTo>
                      <a:pt x="0" y="7"/>
                    </a:moveTo>
                    <a:lnTo>
                      <a:pt x="113" y="60"/>
                    </a:lnTo>
                    <a:lnTo>
                      <a:pt x="120" y="52"/>
                    </a:lnTo>
                    <a:lnTo>
                      <a:pt x="1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222"/>
              <p:cNvSpPr/>
              <p:nvPr/>
            </p:nvSpPr>
            <p:spPr bwMode="auto">
              <a:xfrm>
                <a:off x="4075" y="2260"/>
                <a:ext cx="113" cy="64"/>
              </a:xfrm>
              <a:custGeom>
                <a:avLst/>
                <a:gdLst>
                  <a:gd name="T0" fmla="*/ 0 w 113"/>
                  <a:gd name="T1" fmla="*/ 11 h 64"/>
                  <a:gd name="T2" fmla="*/ 113 w 113"/>
                  <a:gd name="T3" fmla="*/ 64 h 64"/>
                  <a:gd name="T4" fmla="*/ 113 w 113"/>
                  <a:gd name="T5" fmla="*/ 53 h 64"/>
                  <a:gd name="T6" fmla="*/ 0 w 113"/>
                  <a:gd name="T7" fmla="*/ 0 h 64"/>
                  <a:gd name="T8" fmla="*/ 0 w 113"/>
                  <a:gd name="T9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">
                    <a:moveTo>
                      <a:pt x="0" y="11"/>
                    </a:moveTo>
                    <a:lnTo>
                      <a:pt x="113" y="64"/>
                    </a:lnTo>
                    <a:lnTo>
                      <a:pt x="113" y="53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23"/>
              <p:cNvSpPr/>
              <p:nvPr/>
            </p:nvSpPr>
            <p:spPr bwMode="auto">
              <a:xfrm>
                <a:off x="4030" y="2238"/>
                <a:ext cx="180" cy="594"/>
              </a:xfrm>
              <a:custGeom>
                <a:avLst/>
                <a:gdLst>
                  <a:gd name="T0" fmla="*/ 0 w 180"/>
                  <a:gd name="T1" fmla="*/ 594 h 594"/>
                  <a:gd name="T2" fmla="*/ 15 w 180"/>
                  <a:gd name="T3" fmla="*/ 579 h 594"/>
                  <a:gd name="T4" fmla="*/ 180 w 180"/>
                  <a:gd name="T5" fmla="*/ 26 h 594"/>
                  <a:gd name="T6" fmla="*/ 177 w 180"/>
                  <a:gd name="T7" fmla="*/ 0 h 594"/>
                  <a:gd name="T8" fmla="*/ 0 w 180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94">
                    <a:moveTo>
                      <a:pt x="0" y="594"/>
                    </a:moveTo>
                    <a:lnTo>
                      <a:pt x="15" y="579"/>
                    </a:lnTo>
                    <a:lnTo>
                      <a:pt x="180" y="26"/>
                    </a:lnTo>
                    <a:lnTo>
                      <a:pt x="177" y="0"/>
                    </a:lnTo>
                    <a:lnTo>
                      <a:pt x="0" y="59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24"/>
              <p:cNvSpPr/>
              <p:nvPr/>
            </p:nvSpPr>
            <p:spPr bwMode="auto">
              <a:xfrm>
                <a:off x="4018" y="2234"/>
                <a:ext cx="189" cy="598"/>
              </a:xfrm>
              <a:custGeom>
                <a:avLst/>
                <a:gdLst>
                  <a:gd name="T0" fmla="*/ 0 w 189"/>
                  <a:gd name="T1" fmla="*/ 591 h 598"/>
                  <a:gd name="T2" fmla="*/ 12 w 189"/>
                  <a:gd name="T3" fmla="*/ 598 h 598"/>
                  <a:gd name="T4" fmla="*/ 189 w 189"/>
                  <a:gd name="T5" fmla="*/ 4 h 598"/>
                  <a:gd name="T6" fmla="*/ 177 w 189"/>
                  <a:gd name="T7" fmla="*/ 0 h 598"/>
                  <a:gd name="T8" fmla="*/ 0 w 189"/>
                  <a:gd name="T9" fmla="*/ 591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98">
                    <a:moveTo>
                      <a:pt x="0" y="591"/>
                    </a:moveTo>
                    <a:lnTo>
                      <a:pt x="12" y="598"/>
                    </a:lnTo>
                    <a:lnTo>
                      <a:pt x="189" y="4"/>
                    </a:lnTo>
                    <a:lnTo>
                      <a:pt x="177" y="0"/>
                    </a:lnTo>
                    <a:lnTo>
                      <a:pt x="0" y="591"/>
                    </a:lnTo>
                    <a:close/>
                  </a:path>
                </a:pathLst>
              </a:custGeom>
              <a:solidFill>
                <a:srgbClr val="6D5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25"/>
              <p:cNvSpPr/>
              <p:nvPr/>
            </p:nvSpPr>
            <p:spPr bwMode="auto">
              <a:xfrm>
                <a:off x="4101" y="2155"/>
                <a:ext cx="38" cy="49"/>
              </a:xfrm>
              <a:custGeom>
                <a:avLst/>
                <a:gdLst>
                  <a:gd name="T0" fmla="*/ 0 w 10"/>
                  <a:gd name="T1" fmla="*/ 9 h 13"/>
                  <a:gd name="T2" fmla="*/ 3 w 10"/>
                  <a:gd name="T3" fmla="*/ 1 h 13"/>
                  <a:gd name="T4" fmla="*/ 6 w 10"/>
                  <a:gd name="T5" fmla="*/ 0 h 13"/>
                  <a:gd name="T6" fmla="*/ 6 w 10"/>
                  <a:gd name="T7" fmla="*/ 5 h 13"/>
                  <a:gd name="T8" fmla="*/ 8 w 10"/>
                  <a:gd name="T9" fmla="*/ 4 h 13"/>
                  <a:gd name="T10" fmla="*/ 9 w 10"/>
                  <a:gd name="T11" fmla="*/ 6 h 13"/>
                  <a:gd name="T12" fmla="*/ 4 w 10"/>
                  <a:gd name="T13" fmla="*/ 12 h 13"/>
                  <a:gd name="T14" fmla="*/ 0 w 10"/>
                  <a:gd name="T15" fmla="*/ 13 h 13"/>
                  <a:gd name="T16" fmla="*/ 0 w 10"/>
                  <a:gd name="T1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0" y="9"/>
                    </a:moveTo>
                    <a:cubicBezTo>
                      <a:pt x="0" y="9"/>
                      <a:pt x="1" y="2"/>
                      <a:pt x="3" y="1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9" y="4"/>
                      <a:pt x="10" y="5"/>
                      <a:pt x="9" y="6"/>
                    </a:cubicBezTo>
                    <a:cubicBezTo>
                      <a:pt x="7" y="7"/>
                      <a:pt x="6" y="11"/>
                      <a:pt x="4" y="12"/>
                    </a:cubicBezTo>
                    <a:cubicBezTo>
                      <a:pt x="2" y="12"/>
                      <a:pt x="0" y="13"/>
                      <a:pt x="0" y="13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26"/>
              <p:cNvSpPr/>
              <p:nvPr/>
            </p:nvSpPr>
            <p:spPr bwMode="auto">
              <a:xfrm>
                <a:off x="4052" y="2181"/>
                <a:ext cx="60" cy="53"/>
              </a:xfrm>
              <a:custGeom>
                <a:avLst/>
                <a:gdLst>
                  <a:gd name="T0" fmla="*/ 0 w 16"/>
                  <a:gd name="T1" fmla="*/ 5 h 14"/>
                  <a:gd name="T2" fmla="*/ 13 w 16"/>
                  <a:gd name="T3" fmla="*/ 0 h 14"/>
                  <a:gd name="T4" fmla="*/ 15 w 16"/>
                  <a:gd name="T5" fmla="*/ 6 h 14"/>
                  <a:gd name="T6" fmla="*/ 0 w 16"/>
                  <a:gd name="T7" fmla="*/ 14 h 14"/>
                  <a:gd name="T8" fmla="*/ 0 w 16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5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6" y="3"/>
                      <a:pt x="15" y="6"/>
                    </a:cubicBezTo>
                    <a:cubicBezTo>
                      <a:pt x="15" y="9"/>
                      <a:pt x="0" y="14"/>
                      <a:pt x="0" y="1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989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27"/>
              <p:cNvSpPr/>
              <p:nvPr/>
            </p:nvSpPr>
            <p:spPr bwMode="auto">
              <a:xfrm>
                <a:off x="3962" y="2554"/>
                <a:ext cx="86" cy="52"/>
              </a:xfrm>
              <a:custGeom>
                <a:avLst/>
                <a:gdLst>
                  <a:gd name="T0" fmla="*/ 3 w 23"/>
                  <a:gd name="T1" fmla="*/ 3 h 14"/>
                  <a:gd name="T2" fmla="*/ 1 w 23"/>
                  <a:gd name="T3" fmla="*/ 9 h 14"/>
                  <a:gd name="T4" fmla="*/ 3 w 23"/>
                  <a:gd name="T5" fmla="*/ 13 h 14"/>
                  <a:gd name="T6" fmla="*/ 13 w 23"/>
                  <a:gd name="T7" fmla="*/ 10 h 14"/>
                  <a:gd name="T8" fmla="*/ 18 w 23"/>
                  <a:gd name="T9" fmla="*/ 1 h 14"/>
                  <a:gd name="T10" fmla="*/ 3 w 23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3" y="3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2"/>
                      <a:pt x="3" y="13"/>
                    </a:cubicBezTo>
                    <a:cubicBezTo>
                      <a:pt x="5" y="14"/>
                      <a:pt x="8" y="14"/>
                      <a:pt x="13" y="10"/>
                    </a:cubicBezTo>
                    <a:cubicBezTo>
                      <a:pt x="18" y="7"/>
                      <a:pt x="23" y="2"/>
                      <a:pt x="18" y="1"/>
                    </a:cubicBezTo>
                    <a:cubicBezTo>
                      <a:pt x="12" y="0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30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Freeform 228"/>
              <p:cNvSpPr/>
              <p:nvPr/>
            </p:nvSpPr>
            <p:spPr bwMode="auto">
              <a:xfrm>
                <a:off x="3966" y="2347"/>
                <a:ext cx="82" cy="241"/>
              </a:xfrm>
              <a:custGeom>
                <a:avLst/>
                <a:gdLst>
                  <a:gd name="T0" fmla="*/ 22 w 22"/>
                  <a:gd name="T1" fmla="*/ 8 h 64"/>
                  <a:gd name="T2" fmla="*/ 19 w 22"/>
                  <a:gd name="T3" fmla="*/ 37 h 64"/>
                  <a:gd name="T4" fmla="*/ 17 w 22"/>
                  <a:gd name="T5" fmla="*/ 42 h 64"/>
                  <a:gd name="T6" fmla="*/ 12 w 22"/>
                  <a:gd name="T7" fmla="*/ 59 h 64"/>
                  <a:gd name="T8" fmla="*/ 7 w 22"/>
                  <a:gd name="T9" fmla="*/ 63 h 64"/>
                  <a:gd name="T10" fmla="*/ 1 w 22"/>
                  <a:gd name="T11" fmla="*/ 61 h 64"/>
                  <a:gd name="T12" fmla="*/ 7 w 22"/>
                  <a:gd name="T13" fmla="*/ 36 h 64"/>
                  <a:gd name="T14" fmla="*/ 4 w 22"/>
                  <a:gd name="T15" fmla="*/ 19 h 64"/>
                  <a:gd name="T16" fmla="*/ 4 w 22"/>
                  <a:gd name="T17" fmla="*/ 7 h 64"/>
                  <a:gd name="T18" fmla="*/ 22 w 22"/>
                  <a:gd name="T19" fmla="*/ 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4">
                    <a:moveTo>
                      <a:pt x="22" y="8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7"/>
                      <a:pt x="18" y="41"/>
                      <a:pt x="17" y="42"/>
                    </a:cubicBezTo>
                    <a:cubicBezTo>
                      <a:pt x="16" y="44"/>
                      <a:pt x="12" y="59"/>
                      <a:pt x="12" y="59"/>
                    </a:cubicBezTo>
                    <a:cubicBezTo>
                      <a:pt x="12" y="59"/>
                      <a:pt x="9" y="63"/>
                      <a:pt x="7" y="63"/>
                    </a:cubicBezTo>
                    <a:cubicBezTo>
                      <a:pt x="6" y="64"/>
                      <a:pt x="1" y="63"/>
                      <a:pt x="1" y="61"/>
                    </a:cubicBezTo>
                    <a:cubicBezTo>
                      <a:pt x="0" y="59"/>
                      <a:pt x="7" y="36"/>
                      <a:pt x="7" y="3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4"/>
                      <a:pt x="4" y="7"/>
                    </a:cubicBezTo>
                    <a:cubicBezTo>
                      <a:pt x="5" y="0"/>
                      <a:pt x="22" y="8"/>
                      <a:pt x="22" y="8"/>
                    </a:cubicBezTo>
                    <a:close/>
                  </a:path>
                </a:pathLst>
              </a:custGeom>
              <a:solidFill>
                <a:srgbClr val="03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Freeform 229"/>
              <p:cNvSpPr/>
              <p:nvPr/>
            </p:nvSpPr>
            <p:spPr bwMode="auto">
              <a:xfrm>
                <a:off x="4011" y="2350"/>
                <a:ext cx="135" cy="159"/>
              </a:xfrm>
              <a:custGeom>
                <a:avLst/>
                <a:gdLst>
                  <a:gd name="T0" fmla="*/ 20 w 36"/>
                  <a:gd name="T1" fmla="*/ 0 h 42"/>
                  <a:gd name="T2" fmla="*/ 20 w 36"/>
                  <a:gd name="T3" fmla="*/ 8 h 42"/>
                  <a:gd name="T4" fmla="*/ 30 w 36"/>
                  <a:gd name="T5" fmla="*/ 12 h 42"/>
                  <a:gd name="T6" fmla="*/ 33 w 36"/>
                  <a:gd name="T7" fmla="*/ 21 h 42"/>
                  <a:gd name="T8" fmla="*/ 26 w 36"/>
                  <a:gd name="T9" fmla="*/ 34 h 42"/>
                  <a:gd name="T10" fmla="*/ 24 w 36"/>
                  <a:gd name="T11" fmla="*/ 37 h 42"/>
                  <a:gd name="T12" fmla="*/ 15 w 36"/>
                  <a:gd name="T13" fmla="*/ 40 h 42"/>
                  <a:gd name="T14" fmla="*/ 20 w 36"/>
                  <a:gd name="T15" fmla="*/ 21 h 42"/>
                  <a:gd name="T16" fmla="*/ 10 w 36"/>
                  <a:gd name="T17" fmla="*/ 20 h 42"/>
                  <a:gd name="T18" fmla="*/ 3 w 36"/>
                  <a:gd name="T19" fmla="*/ 8 h 42"/>
                  <a:gd name="T20" fmla="*/ 20 w 36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42">
                    <a:moveTo>
                      <a:pt x="20" y="0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6" y="14"/>
                      <a:pt x="33" y="21"/>
                    </a:cubicBezTo>
                    <a:cubicBezTo>
                      <a:pt x="31" y="26"/>
                      <a:pt x="26" y="34"/>
                      <a:pt x="26" y="34"/>
                    </a:cubicBezTo>
                    <a:cubicBezTo>
                      <a:pt x="26" y="34"/>
                      <a:pt x="25" y="36"/>
                      <a:pt x="24" y="37"/>
                    </a:cubicBezTo>
                    <a:cubicBezTo>
                      <a:pt x="23" y="38"/>
                      <a:pt x="16" y="42"/>
                      <a:pt x="15" y="40"/>
                    </a:cubicBezTo>
                    <a:cubicBezTo>
                      <a:pt x="13" y="39"/>
                      <a:pt x="20" y="21"/>
                      <a:pt x="20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0" y="16"/>
                      <a:pt x="3" y="8"/>
                    </a:cubicBezTo>
                    <a:cubicBezTo>
                      <a:pt x="5" y="2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230"/>
              <p:cNvSpPr/>
              <p:nvPr/>
            </p:nvSpPr>
            <p:spPr bwMode="auto">
              <a:xfrm>
                <a:off x="4015" y="2095"/>
                <a:ext cx="79" cy="112"/>
              </a:xfrm>
              <a:custGeom>
                <a:avLst/>
                <a:gdLst>
                  <a:gd name="T0" fmla="*/ 15 w 21"/>
                  <a:gd name="T1" fmla="*/ 30 h 30"/>
                  <a:gd name="T2" fmla="*/ 15 w 21"/>
                  <a:gd name="T3" fmla="*/ 25 h 30"/>
                  <a:gd name="T4" fmla="*/ 18 w 21"/>
                  <a:gd name="T5" fmla="*/ 25 h 30"/>
                  <a:gd name="T6" fmla="*/ 21 w 21"/>
                  <a:gd name="T7" fmla="*/ 23 h 30"/>
                  <a:gd name="T8" fmla="*/ 16 w 21"/>
                  <a:gd name="T9" fmla="*/ 4 h 30"/>
                  <a:gd name="T10" fmla="*/ 1 w 21"/>
                  <a:gd name="T11" fmla="*/ 10 h 30"/>
                  <a:gd name="T12" fmla="*/ 2 w 21"/>
                  <a:gd name="T13" fmla="*/ 19 h 30"/>
                  <a:gd name="T14" fmla="*/ 4 w 21"/>
                  <a:gd name="T15" fmla="*/ 28 h 30"/>
                  <a:gd name="T16" fmla="*/ 15 w 21"/>
                  <a:gd name="T1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30">
                    <a:moveTo>
                      <a:pt x="15" y="30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21" y="24"/>
                      <a:pt x="21" y="23"/>
                    </a:cubicBezTo>
                    <a:cubicBezTo>
                      <a:pt x="21" y="21"/>
                      <a:pt x="21" y="8"/>
                      <a:pt x="16" y="4"/>
                    </a:cubicBezTo>
                    <a:cubicBezTo>
                      <a:pt x="11" y="0"/>
                      <a:pt x="3" y="2"/>
                      <a:pt x="1" y="10"/>
                    </a:cubicBezTo>
                    <a:cubicBezTo>
                      <a:pt x="1" y="10"/>
                      <a:pt x="0" y="14"/>
                      <a:pt x="2" y="19"/>
                    </a:cubicBezTo>
                    <a:cubicBezTo>
                      <a:pt x="4" y="24"/>
                      <a:pt x="3" y="24"/>
                      <a:pt x="4" y="28"/>
                    </a:cubicBezTo>
                    <a:lnTo>
                      <a:pt x="15" y="30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231"/>
              <p:cNvSpPr/>
              <p:nvPr/>
            </p:nvSpPr>
            <p:spPr bwMode="auto">
              <a:xfrm>
                <a:off x="4007" y="2095"/>
                <a:ext cx="83" cy="94"/>
              </a:xfrm>
              <a:custGeom>
                <a:avLst/>
                <a:gdLst>
                  <a:gd name="T0" fmla="*/ 14 w 22"/>
                  <a:gd name="T1" fmla="*/ 24 h 25"/>
                  <a:gd name="T2" fmla="*/ 18 w 22"/>
                  <a:gd name="T3" fmla="*/ 18 h 25"/>
                  <a:gd name="T4" fmla="*/ 16 w 22"/>
                  <a:gd name="T5" fmla="*/ 17 h 25"/>
                  <a:gd name="T6" fmla="*/ 18 w 22"/>
                  <a:gd name="T7" fmla="*/ 13 h 25"/>
                  <a:gd name="T8" fmla="*/ 19 w 22"/>
                  <a:gd name="T9" fmla="*/ 15 h 25"/>
                  <a:gd name="T10" fmla="*/ 20 w 22"/>
                  <a:gd name="T11" fmla="*/ 11 h 25"/>
                  <a:gd name="T12" fmla="*/ 21 w 22"/>
                  <a:gd name="T13" fmla="*/ 7 h 25"/>
                  <a:gd name="T14" fmla="*/ 18 w 22"/>
                  <a:gd name="T15" fmla="*/ 2 h 25"/>
                  <a:gd name="T16" fmla="*/ 2 w 22"/>
                  <a:gd name="T17" fmla="*/ 3 h 25"/>
                  <a:gd name="T18" fmla="*/ 2 w 22"/>
                  <a:gd name="T19" fmla="*/ 20 h 25"/>
                  <a:gd name="T20" fmla="*/ 8 w 22"/>
                  <a:gd name="T21" fmla="*/ 25 h 25"/>
                  <a:gd name="T22" fmla="*/ 14 w 22"/>
                  <a:gd name="T2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25">
                    <a:moveTo>
                      <a:pt x="14" y="24"/>
                    </a:moveTo>
                    <a:cubicBezTo>
                      <a:pt x="14" y="24"/>
                      <a:pt x="17" y="21"/>
                      <a:pt x="18" y="18"/>
                    </a:cubicBezTo>
                    <a:cubicBezTo>
                      <a:pt x="18" y="18"/>
                      <a:pt x="16" y="18"/>
                      <a:pt x="16" y="17"/>
                    </a:cubicBezTo>
                    <a:cubicBezTo>
                      <a:pt x="15" y="15"/>
                      <a:pt x="15" y="10"/>
                      <a:pt x="18" y="13"/>
                    </a:cubicBezTo>
                    <a:cubicBezTo>
                      <a:pt x="18" y="13"/>
                      <a:pt x="19" y="16"/>
                      <a:pt x="19" y="15"/>
                    </a:cubicBezTo>
                    <a:cubicBezTo>
                      <a:pt x="19" y="14"/>
                      <a:pt x="19" y="13"/>
                      <a:pt x="20" y="11"/>
                    </a:cubicBezTo>
                    <a:cubicBezTo>
                      <a:pt x="21" y="9"/>
                      <a:pt x="21" y="8"/>
                      <a:pt x="21" y="7"/>
                    </a:cubicBezTo>
                    <a:cubicBezTo>
                      <a:pt x="22" y="5"/>
                      <a:pt x="22" y="3"/>
                      <a:pt x="18" y="2"/>
                    </a:cubicBezTo>
                    <a:cubicBezTo>
                      <a:pt x="14" y="0"/>
                      <a:pt x="5" y="0"/>
                      <a:pt x="2" y="3"/>
                    </a:cubicBezTo>
                    <a:cubicBezTo>
                      <a:pt x="0" y="6"/>
                      <a:pt x="0" y="15"/>
                      <a:pt x="2" y="20"/>
                    </a:cubicBezTo>
                    <a:cubicBezTo>
                      <a:pt x="4" y="24"/>
                      <a:pt x="5" y="25"/>
                      <a:pt x="8" y="25"/>
                    </a:cubicBezTo>
                    <a:cubicBezTo>
                      <a:pt x="11" y="25"/>
                      <a:pt x="14" y="24"/>
                      <a:pt x="14" y="24"/>
                    </a:cubicBezTo>
                    <a:close/>
                  </a:path>
                </a:pathLst>
              </a:custGeom>
              <a:solidFill>
                <a:srgbClr val="44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Freeform 232"/>
              <p:cNvSpPr/>
              <p:nvPr/>
            </p:nvSpPr>
            <p:spPr bwMode="auto">
              <a:xfrm>
                <a:off x="4011" y="2189"/>
                <a:ext cx="68" cy="30"/>
              </a:xfrm>
              <a:custGeom>
                <a:avLst/>
                <a:gdLst>
                  <a:gd name="T0" fmla="*/ 0 w 18"/>
                  <a:gd name="T1" fmla="*/ 3 h 8"/>
                  <a:gd name="T2" fmla="*/ 2 w 18"/>
                  <a:gd name="T3" fmla="*/ 1 h 8"/>
                  <a:gd name="T4" fmla="*/ 4 w 18"/>
                  <a:gd name="T5" fmla="*/ 0 h 8"/>
                  <a:gd name="T6" fmla="*/ 17 w 18"/>
                  <a:gd name="T7" fmla="*/ 3 h 8"/>
                  <a:gd name="T8" fmla="*/ 18 w 18"/>
                  <a:gd name="T9" fmla="*/ 8 h 8"/>
                  <a:gd name="T10" fmla="*/ 0 w 18"/>
                  <a:gd name="T1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0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14" y="0"/>
                      <a:pt x="17" y="3"/>
                    </a:cubicBezTo>
                    <a:cubicBezTo>
                      <a:pt x="17" y="3"/>
                      <a:pt x="17" y="5"/>
                      <a:pt x="18" y="8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233"/>
              <p:cNvSpPr/>
              <p:nvPr/>
            </p:nvSpPr>
            <p:spPr bwMode="auto">
              <a:xfrm>
                <a:off x="3973" y="2192"/>
                <a:ext cx="117" cy="215"/>
              </a:xfrm>
              <a:custGeom>
                <a:avLst/>
                <a:gdLst>
                  <a:gd name="T0" fmla="*/ 15 w 31"/>
                  <a:gd name="T1" fmla="*/ 2 h 57"/>
                  <a:gd name="T2" fmla="*/ 5 w 31"/>
                  <a:gd name="T3" fmla="*/ 5 h 57"/>
                  <a:gd name="T4" fmla="*/ 0 w 31"/>
                  <a:gd name="T5" fmla="*/ 26 h 57"/>
                  <a:gd name="T6" fmla="*/ 0 w 31"/>
                  <a:gd name="T7" fmla="*/ 46 h 57"/>
                  <a:gd name="T8" fmla="*/ 9 w 31"/>
                  <a:gd name="T9" fmla="*/ 56 h 57"/>
                  <a:gd name="T10" fmla="*/ 31 w 31"/>
                  <a:gd name="T11" fmla="*/ 49 h 57"/>
                  <a:gd name="T12" fmla="*/ 31 w 31"/>
                  <a:gd name="T13" fmla="*/ 22 h 57"/>
                  <a:gd name="T14" fmla="*/ 31 w 31"/>
                  <a:gd name="T15" fmla="*/ 11 h 57"/>
                  <a:gd name="T16" fmla="*/ 27 w 31"/>
                  <a:gd name="T17" fmla="*/ 6 h 57"/>
                  <a:gd name="T18" fmla="*/ 15 w 31"/>
                  <a:gd name="T19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57">
                    <a:moveTo>
                      <a:pt x="15" y="2"/>
                    </a:moveTo>
                    <a:cubicBezTo>
                      <a:pt x="15" y="2"/>
                      <a:pt x="7" y="0"/>
                      <a:pt x="5" y="5"/>
                    </a:cubicBezTo>
                    <a:cubicBezTo>
                      <a:pt x="2" y="9"/>
                      <a:pt x="1" y="16"/>
                      <a:pt x="0" y="26"/>
                    </a:cubicBezTo>
                    <a:cubicBezTo>
                      <a:pt x="0" y="37"/>
                      <a:pt x="0" y="46"/>
                      <a:pt x="0" y="46"/>
                    </a:cubicBezTo>
                    <a:cubicBezTo>
                      <a:pt x="0" y="46"/>
                      <a:pt x="1" y="54"/>
                      <a:pt x="9" y="56"/>
                    </a:cubicBezTo>
                    <a:cubicBezTo>
                      <a:pt x="16" y="57"/>
                      <a:pt x="30" y="55"/>
                      <a:pt x="31" y="49"/>
                    </a:cubicBezTo>
                    <a:cubicBezTo>
                      <a:pt x="31" y="44"/>
                      <a:pt x="31" y="22"/>
                      <a:pt x="31" y="22"/>
                    </a:cubicBezTo>
                    <a:cubicBezTo>
                      <a:pt x="31" y="22"/>
                      <a:pt x="31" y="16"/>
                      <a:pt x="31" y="11"/>
                    </a:cubicBezTo>
                    <a:cubicBezTo>
                      <a:pt x="31" y="10"/>
                      <a:pt x="30" y="9"/>
                      <a:pt x="27" y="6"/>
                    </a:cubicBezTo>
                    <a:cubicBezTo>
                      <a:pt x="22" y="2"/>
                      <a:pt x="15" y="2"/>
                      <a:pt x="15" y="2"/>
                    </a:cubicBezTo>
                    <a:close/>
                  </a:path>
                </a:pathLst>
              </a:custGeom>
              <a:solidFill>
                <a:srgbClr val="64A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234"/>
              <p:cNvSpPr/>
              <p:nvPr/>
            </p:nvSpPr>
            <p:spPr bwMode="auto">
              <a:xfrm>
                <a:off x="4165" y="2245"/>
                <a:ext cx="60" cy="38"/>
              </a:xfrm>
              <a:custGeom>
                <a:avLst/>
                <a:gdLst>
                  <a:gd name="T0" fmla="*/ 0 w 16"/>
                  <a:gd name="T1" fmla="*/ 5 h 10"/>
                  <a:gd name="T2" fmla="*/ 2 w 16"/>
                  <a:gd name="T3" fmla="*/ 2 h 10"/>
                  <a:gd name="T4" fmla="*/ 6 w 16"/>
                  <a:gd name="T5" fmla="*/ 0 h 10"/>
                  <a:gd name="T6" fmla="*/ 7 w 16"/>
                  <a:gd name="T7" fmla="*/ 1 h 10"/>
                  <a:gd name="T8" fmla="*/ 5 w 16"/>
                  <a:gd name="T9" fmla="*/ 3 h 10"/>
                  <a:gd name="T10" fmla="*/ 6 w 16"/>
                  <a:gd name="T11" fmla="*/ 4 h 10"/>
                  <a:gd name="T12" fmla="*/ 10 w 16"/>
                  <a:gd name="T13" fmla="*/ 4 h 10"/>
                  <a:gd name="T14" fmla="*/ 14 w 16"/>
                  <a:gd name="T15" fmla="*/ 1 h 10"/>
                  <a:gd name="T16" fmla="*/ 14 w 16"/>
                  <a:gd name="T17" fmla="*/ 6 h 10"/>
                  <a:gd name="T18" fmla="*/ 9 w 16"/>
                  <a:gd name="T19" fmla="*/ 10 h 10"/>
                  <a:gd name="T20" fmla="*/ 2 w 16"/>
                  <a:gd name="T21" fmla="*/ 10 h 10"/>
                  <a:gd name="T22" fmla="*/ 0 w 16"/>
                  <a:gd name="T2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0" y="5"/>
                    </a:moveTo>
                    <a:cubicBezTo>
                      <a:pt x="0" y="5"/>
                      <a:pt x="1" y="3"/>
                      <a:pt x="2" y="2"/>
                    </a:cubicBezTo>
                    <a:cubicBezTo>
                      <a:pt x="3" y="2"/>
                      <a:pt x="6" y="0"/>
                      <a:pt x="6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5" y="3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0" y="4"/>
                      <a:pt x="13" y="1"/>
                      <a:pt x="14" y="1"/>
                    </a:cubicBezTo>
                    <a:cubicBezTo>
                      <a:pt x="15" y="2"/>
                      <a:pt x="16" y="2"/>
                      <a:pt x="14" y="6"/>
                    </a:cubicBezTo>
                    <a:cubicBezTo>
                      <a:pt x="12" y="9"/>
                      <a:pt x="10" y="9"/>
                      <a:pt x="9" y="10"/>
                    </a:cubicBezTo>
                    <a:cubicBezTo>
                      <a:pt x="8" y="10"/>
                      <a:pt x="2" y="10"/>
                      <a:pt x="2" y="1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4D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235"/>
              <p:cNvSpPr/>
              <p:nvPr/>
            </p:nvSpPr>
            <p:spPr bwMode="auto">
              <a:xfrm>
                <a:off x="4033" y="2219"/>
                <a:ext cx="147" cy="86"/>
              </a:xfrm>
              <a:custGeom>
                <a:avLst/>
                <a:gdLst>
                  <a:gd name="T0" fmla="*/ 7 w 39"/>
                  <a:gd name="T1" fmla="*/ 1 h 23"/>
                  <a:gd name="T2" fmla="*/ 14 w 39"/>
                  <a:gd name="T3" fmla="*/ 3 h 23"/>
                  <a:gd name="T4" fmla="*/ 20 w 39"/>
                  <a:gd name="T5" fmla="*/ 10 h 23"/>
                  <a:gd name="T6" fmla="*/ 23 w 39"/>
                  <a:gd name="T7" fmla="*/ 12 h 23"/>
                  <a:gd name="T8" fmla="*/ 33 w 39"/>
                  <a:gd name="T9" fmla="*/ 11 h 23"/>
                  <a:gd name="T10" fmla="*/ 36 w 39"/>
                  <a:gd name="T11" fmla="*/ 11 h 23"/>
                  <a:gd name="T12" fmla="*/ 38 w 39"/>
                  <a:gd name="T13" fmla="*/ 18 h 23"/>
                  <a:gd name="T14" fmla="*/ 37 w 39"/>
                  <a:gd name="T15" fmla="*/ 19 h 23"/>
                  <a:gd name="T16" fmla="*/ 24 w 39"/>
                  <a:gd name="T17" fmla="*/ 22 h 23"/>
                  <a:gd name="T18" fmla="*/ 17 w 39"/>
                  <a:gd name="T19" fmla="*/ 20 h 23"/>
                  <a:gd name="T20" fmla="*/ 5 w 39"/>
                  <a:gd name="T21" fmla="*/ 11 h 23"/>
                  <a:gd name="T22" fmla="*/ 7 w 39"/>
                  <a:gd name="T2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23">
                    <a:moveTo>
                      <a:pt x="7" y="1"/>
                    </a:moveTo>
                    <a:cubicBezTo>
                      <a:pt x="9" y="0"/>
                      <a:pt x="12" y="1"/>
                      <a:pt x="14" y="3"/>
                    </a:cubicBezTo>
                    <a:cubicBezTo>
                      <a:pt x="16" y="6"/>
                      <a:pt x="20" y="10"/>
                      <a:pt x="20" y="10"/>
                    </a:cubicBezTo>
                    <a:cubicBezTo>
                      <a:pt x="20" y="10"/>
                      <a:pt x="21" y="12"/>
                      <a:pt x="23" y="12"/>
                    </a:cubicBezTo>
                    <a:cubicBezTo>
                      <a:pt x="24" y="12"/>
                      <a:pt x="33" y="11"/>
                      <a:pt x="33" y="11"/>
                    </a:cubicBezTo>
                    <a:cubicBezTo>
                      <a:pt x="33" y="11"/>
                      <a:pt x="35" y="11"/>
                      <a:pt x="36" y="11"/>
                    </a:cubicBezTo>
                    <a:cubicBezTo>
                      <a:pt x="37" y="12"/>
                      <a:pt x="39" y="14"/>
                      <a:pt x="38" y="18"/>
                    </a:cubicBezTo>
                    <a:cubicBezTo>
                      <a:pt x="38" y="18"/>
                      <a:pt x="38" y="19"/>
                      <a:pt x="37" y="19"/>
                    </a:cubicBezTo>
                    <a:cubicBezTo>
                      <a:pt x="36" y="19"/>
                      <a:pt x="24" y="22"/>
                      <a:pt x="24" y="22"/>
                    </a:cubicBezTo>
                    <a:cubicBezTo>
                      <a:pt x="24" y="22"/>
                      <a:pt x="20" y="23"/>
                      <a:pt x="17" y="20"/>
                    </a:cubicBezTo>
                    <a:cubicBezTo>
                      <a:pt x="14" y="18"/>
                      <a:pt x="5" y="11"/>
                      <a:pt x="5" y="11"/>
                    </a:cubicBezTo>
                    <a:cubicBezTo>
                      <a:pt x="5" y="11"/>
                      <a:pt x="0" y="6"/>
                      <a:pt x="7" y="1"/>
                    </a:cubicBezTo>
                    <a:close/>
                  </a:path>
                </a:pathLst>
              </a:custGeom>
              <a:solidFill>
                <a:srgbClr val="75B7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236"/>
              <p:cNvSpPr/>
              <p:nvPr/>
            </p:nvSpPr>
            <p:spPr bwMode="auto">
              <a:xfrm>
                <a:off x="3024" y="2230"/>
                <a:ext cx="53" cy="41"/>
              </a:xfrm>
              <a:custGeom>
                <a:avLst/>
                <a:gdLst>
                  <a:gd name="T0" fmla="*/ 5 w 14"/>
                  <a:gd name="T1" fmla="*/ 0 h 11"/>
                  <a:gd name="T2" fmla="*/ 11 w 14"/>
                  <a:gd name="T3" fmla="*/ 4 h 11"/>
                  <a:gd name="T4" fmla="*/ 13 w 14"/>
                  <a:gd name="T5" fmla="*/ 9 h 11"/>
                  <a:gd name="T6" fmla="*/ 5 w 14"/>
                  <a:gd name="T7" fmla="*/ 9 h 11"/>
                  <a:gd name="T8" fmla="*/ 0 w 14"/>
                  <a:gd name="T9" fmla="*/ 4 h 11"/>
                  <a:gd name="T10" fmla="*/ 5 w 1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5" y="0"/>
                    </a:moveTo>
                    <a:cubicBezTo>
                      <a:pt x="5" y="0"/>
                      <a:pt x="9" y="3"/>
                      <a:pt x="11" y="4"/>
                    </a:cubicBezTo>
                    <a:cubicBezTo>
                      <a:pt x="12" y="5"/>
                      <a:pt x="14" y="7"/>
                      <a:pt x="13" y="9"/>
                    </a:cubicBezTo>
                    <a:cubicBezTo>
                      <a:pt x="11" y="11"/>
                      <a:pt x="10" y="11"/>
                      <a:pt x="5" y="9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2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237"/>
              <p:cNvSpPr/>
              <p:nvPr/>
            </p:nvSpPr>
            <p:spPr bwMode="auto">
              <a:xfrm>
                <a:off x="2991" y="2249"/>
                <a:ext cx="60" cy="49"/>
              </a:xfrm>
              <a:custGeom>
                <a:avLst/>
                <a:gdLst>
                  <a:gd name="T0" fmla="*/ 9 w 16"/>
                  <a:gd name="T1" fmla="*/ 1 h 13"/>
                  <a:gd name="T2" fmla="*/ 14 w 16"/>
                  <a:gd name="T3" fmla="*/ 7 h 13"/>
                  <a:gd name="T4" fmla="*/ 13 w 16"/>
                  <a:gd name="T5" fmla="*/ 12 h 13"/>
                  <a:gd name="T6" fmla="*/ 5 w 16"/>
                  <a:gd name="T7" fmla="*/ 9 h 13"/>
                  <a:gd name="T8" fmla="*/ 2 w 16"/>
                  <a:gd name="T9" fmla="*/ 3 h 13"/>
                  <a:gd name="T10" fmla="*/ 9 w 16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3">
                    <a:moveTo>
                      <a:pt x="9" y="1"/>
                    </a:moveTo>
                    <a:cubicBezTo>
                      <a:pt x="9" y="1"/>
                      <a:pt x="13" y="5"/>
                      <a:pt x="14" y="7"/>
                    </a:cubicBezTo>
                    <a:cubicBezTo>
                      <a:pt x="15" y="8"/>
                      <a:pt x="16" y="11"/>
                      <a:pt x="13" y="12"/>
                    </a:cubicBezTo>
                    <a:cubicBezTo>
                      <a:pt x="11" y="13"/>
                      <a:pt x="10" y="12"/>
                      <a:pt x="5" y="9"/>
                    </a:cubicBezTo>
                    <a:cubicBezTo>
                      <a:pt x="0" y="6"/>
                      <a:pt x="2" y="5"/>
                      <a:pt x="2" y="3"/>
                    </a:cubicBezTo>
                    <a:cubicBezTo>
                      <a:pt x="3" y="0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238"/>
              <p:cNvSpPr/>
              <p:nvPr/>
            </p:nvSpPr>
            <p:spPr bwMode="auto">
              <a:xfrm>
                <a:off x="2942" y="2091"/>
                <a:ext cx="120" cy="162"/>
              </a:xfrm>
              <a:custGeom>
                <a:avLst/>
                <a:gdLst>
                  <a:gd name="T0" fmla="*/ 11 w 32"/>
                  <a:gd name="T1" fmla="*/ 0 h 43"/>
                  <a:gd name="T2" fmla="*/ 24 w 32"/>
                  <a:gd name="T3" fmla="*/ 6 h 43"/>
                  <a:gd name="T4" fmla="*/ 30 w 32"/>
                  <a:gd name="T5" fmla="*/ 12 h 43"/>
                  <a:gd name="T6" fmla="*/ 30 w 32"/>
                  <a:gd name="T7" fmla="*/ 37 h 43"/>
                  <a:gd name="T8" fmla="*/ 25 w 32"/>
                  <a:gd name="T9" fmla="*/ 42 h 43"/>
                  <a:gd name="T10" fmla="*/ 22 w 32"/>
                  <a:gd name="T11" fmla="*/ 41 h 43"/>
                  <a:gd name="T12" fmla="*/ 21 w 32"/>
                  <a:gd name="T13" fmla="*/ 18 h 43"/>
                  <a:gd name="T14" fmla="*/ 8 w 32"/>
                  <a:gd name="T15" fmla="*/ 12 h 43"/>
                  <a:gd name="T16" fmla="*/ 0 w 32"/>
                  <a:gd name="T17" fmla="*/ 7 h 43"/>
                  <a:gd name="T18" fmla="*/ 11 w 32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3">
                    <a:moveTo>
                      <a:pt x="11" y="0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9" y="8"/>
                      <a:pt x="30" y="12"/>
                    </a:cubicBezTo>
                    <a:cubicBezTo>
                      <a:pt x="32" y="17"/>
                      <a:pt x="30" y="37"/>
                      <a:pt x="30" y="37"/>
                    </a:cubicBezTo>
                    <a:cubicBezTo>
                      <a:pt x="30" y="37"/>
                      <a:pt x="30" y="41"/>
                      <a:pt x="25" y="42"/>
                    </a:cubicBezTo>
                    <a:cubicBezTo>
                      <a:pt x="25" y="42"/>
                      <a:pt x="23" y="43"/>
                      <a:pt x="22" y="41"/>
                    </a:cubicBezTo>
                    <a:cubicBezTo>
                      <a:pt x="21" y="40"/>
                      <a:pt x="21" y="18"/>
                      <a:pt x="21" y="1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354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239"/>
              <p:cNvSpPr/>
              <p:nvPr/>
            </p:nvSpPr>
            <p:spPr bwMode="auto">
              <a:xfrm>
                <a:off x="2900" y="2095"/>
                <a:ext cx="124" cy="176"/>
              </a:xfrm>
              <a:custGeom>
                <a:avLst/>
                <a:gdLst>
                  <a:gd name="T0" fmla="*/ 1 w 33"/>
                  <a:gd name="T1" fmla="*/ 0 h 47"/>
                  <a:gd name="T2" fmla="*/ 1 w 33"/>
                  <a:gd name="T3" fmla="*/ 9 h 47"/>
                  <a:gd name="T4" fmla="*/ 9 w 33"/>
                  <a:gd name="T5" fmla="*/ 17 h 47"/>
                  <a:gd name="T6" fmla="*/ 19 w 33"/>
                  <a:gd name="T7" fmla="*/ 24 h 47"/>
                  <a:gd name="T8" fmla="*/ 25 w 33"/>
                  <a:gd name="T9" fmla="*/ 45 h 47"/>
                  <a:gd name="T10" fmla="*/ 33 w 33"/>
                  <a:gd name="T11" fmla="*/ 41 h 47"/>
                  <a:gd name="T12" fmla="*/ 32 w 33"/>
                  <a:gd name="T13" fmla="*/ 23 h 47"/>
                  <a:gd name="T14" fmla="*/ 28 w 33"/>
                  <a:gd name="T15" fmla="*/ 14 h 47"/>
                  <a:gd name="T16" fmla="*/ 16 w 33"/>
                  <a:gd name="T17" fmla="*/ 2 h 47"/>
                  <a:gd name="T18" fmla="*/ 1 w 33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47">
                    <a:moveTo>
                      <a:pt x="1" y="0"/>
                    </a:moveTo>
                    <a:cubicBezTo>
                      <a:pt x="1" y="0"/>
                      <a:pt x="0" y="6"/>
                      <a:pt x="1" y="9"/>
                    </a:cubicBezTo>
                    <a:cubicBezTo>
                      <a:pt x="2" y="12"/>
                      <a:pt x="8" y="16"/>
                      <a:pt x="9" y="17"/>
                    </a:cubicBezTo>
                    <a:cubicBezTo>
                      <a:pt x="11" y="18"/>
                      <a:pt x="19" y="24"/>
                      <a:pt x="19" y="2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33" y="47"/>
                      <a:pt x="33" y="41"/>
                    </a:cubicBezTo>
                    <a:cubicBezTo>
                      <a:pt x="33" y="37"/>
                      <a:pt x="33" y="28"/>
                      <a:pt x="32" y="23"/>
                    </a:cubicBezTo>
                    <a:cubicBezTo>
                      <a:pt x="31" y="20"/>
                      <a:pt x="31" y="18"/>
                      <a:pt x="28" y="14"/>
                    </a:cubicBezTo>
                    <a:cubicBezTo>
                      <a:pt x="23" y="9"/>
                      <a:pt x="16" y="2"/>
                      <a:pt x="16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5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240"/>
              <p:cNvSpPr/>
              <p:nvPr/>
            </p:nvSpPr>
            <p:spPr bwMode="auto">
              <a:xfrm>
                <a:off x="2979" y="2125"/>
                <a:ext cx="83" cy="49"/>
              </a:xfrm>
              <a:custGeom>
                <a:avLst/>
                <a:gdLst>
                  <a:gd name="T0" fmla="*/ 83 w 83"/>
                  <a:gd name="T1" fmla="*/ 0 h 49"/>
                  <a:gd name="T2" fmla="*/ 83 w 83"/>
                  <a:gd name="T3" fmla="*/ 3 h 49"/>
                  <a:gd name="T4" fmla="*/ 0 w 83"/>
                  <a:gd name="T5" fmla="*/ 49 h 49"/>
                  <a:gd name="T6" fmla="*/ 0 w 83"/>
                  <a:gd name="T7" fmla="*/ 45 h 49"/>
                  <a:gd name="T8" fmla="*/ 83 w 83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9">
                    <a:moveTo>
                      <a:pt x="83" y="0"/>
                    </a:moveTo>
                    <a:lnTo>
                      <a:pt x="83" y="3"/>
                    </a:lnTo>
                    <a:lnTo>
                      <a:pt x="0" y="49"/>
                    </a:lnTo>
                    <a:lnTo>
                      <a:pt x="0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B5C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241"/>
              <p:cNvSpPr/>
              <p:nvPr/>
            </p:nvSpPr>
            <p:spPr bwMode="auto">
              <a:xfrm>
                <a:off x="2934" y="2140"/>
                <a:ext cx="45" cy="34"/>
              </a:xfrm>
              <a:custGeom>
                <a:avLst/>
                <a:gdLst>
                  <a:gd name="T0" fmla="*/ 45 w 45"/>
                  <a:gd name="T1" fmla="*/ 30 h 34"/>
                  <a:gd name="T2" fmla="*/ 45 w 45"/>
                  <a:gd name="T3" fmla="*/ 34 h 34"/>
                  <a:gd name="T4" fmla="*/ 0 w 45"/>
                  <a:gd name="T5" fmla="*/ 7 h 34"/>
                  <a:gd name="T6" fmla="*/ 0 w 45"/>
                  <a:gd name="T7" fmla="*/ 0 h 34"/>
                  <a:gd name="T8" fmla="*/ 45 w 45"/>
                  <a:gd name="T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45" y="30"/>
                    </a:moveTo>
                    <a:lnTo>
                      <a:pt x="45" y="34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5" y="3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242"/>
              <p:cNvSpPr/>
              <p:nvPr/>
            </p:nvSpPr>
            <p:spPr bwMode="auto">
              <a:xfrm>
                <a:off x="2934" y="2095"/>
                <a:ext cx="128" cy="75"/>
              </a:xfrm>
              <a:custGeom>
                <a:avLst/>
                <a:gdLst>
                  <a:gd name="T0" fmla="*/ 83 w 128"/>
                  <a:gd name="T1" fmla="*/ 0 h 75"/>
                  <a:gd name="T2" fmla="*/ 128 w 128"/>
                  <a:gd name="T3" fmla="*/ 30 h 75"/>
                  <a:gd name="T4" fmla="*/ 45 w 128"/>
                  <a:gd name="T5" fmla="*/ 75 h 75"/>
                  <a:gd name="T6" fmla="*/ 0 w 128"/>
                  <a:gd name="T7" fmla="*/ 45 h 75"/>
                  <a:gd name="T8" fmla="*/ 83 w 12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5">
                    <a:moveTo>
                      <a:pt x="83" y="0"/>
                    </a:moveTo>
                    <a:lnTo>
                      <a:pt x="128" y="30"/>
                    </a:lnTo>
                    <a:lnTo>
                      <a:pt x="45" y="75"/>
                    </a:lnTo>
                    <a:lnTo>
                      <a:pt x="0" y="4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Freeform 243"/>
              <p:cNvSpPr/>
              <p:nvPr/>
            </p:nvSpPr>
            <p:spPr bwMode="auto">
              <a:xfrm>
                <a:off x="2972" y="2159"/>
                <a:ext cx="7" cy="3"/>
              </a:xfrm>
              <a:custGeom>
                <a:avLst/>
                <a:gdLst>
                  <a:gd name="T0" fmla="*/ 7 w 7"/>
                  <a:gd name="T1" fmla="*/ 0 h 3"/>
                  <a:gd name="T2" fmla="*/ 4 w 7"/>
                  <a:gd name="T3" fmla="*/ 3 h 3"/>
                  <a:gd name="T4" fmla="*/ 0 w 7"/>
                  <a:gd name="T5" fmla="*/ 0 h 3"/>
                  <a:gd name="T6" fmla="*/ 0 w 7"/>
                  <a:gd name="T7" fmla="*/ 0 h 3"/>
                  <a:gd name="T8" fmla="*/ 4 w 7"/>
                  <a:gd name="T9" fmla="*/ 0 h 3"/>
                  <a:gd name="T10" fmla="*/ 7 w 7"/>
                  <a:gd name="T11" fmla="*/ 0 h 3"/>
                  <a:gd name="T12" fmla="*/ 7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4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Freeform 244"/>
              <p:cNvSpPr/>
              <p:nvPr/>
            </p:nvSpPr>
            <p:spPr bwMode="auto">
              <a:xfrm>
                <a:off x="2972" y="2155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4 w 7"/>
                  <a:gd name="T3" fmla="*/ 7 h 7"/>
                  <a:gd name="T4" fmla="*/ 0 w 7"/>
                  <a:gd name="T5" fmla="*/ 4 h 7"/>
                  <a:gd name="T6" fmla="*/ 4 w 7"/>
                  <a:gd name="T7" fmla="*/ 0 h 7"/>
                  <a:gd name="T8" fmla="*/ 7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4" y="7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245"/>
              <p:cNvSpPr/>
              <p:nvPr/>
            </p:nvSpPr>
            <p:spPr bwMode="auto">
              <a:xfrm>
                <a:off x="2972" y="2159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Freeform 246"/>
              <p:cNvSpPr/>
              <p:nvPr/>
            </p:nvSpPr>
            <p:spPr bwMode="auto">
              <a:xfrm>
                <a:off x="2964" y="2151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0 w 8"/>
                  <a:gd name="T7" fmla="*/ 4 h 8"/>
                  <a:gd name="T8" fmla="*/ 4 w 8"/>
                  <a:gd name="T9" fmla="*/ 0 h 8"/>
                  <a:gd name="T10" fmla="*/ 8 w 8"/>
                  <a:gd name="T11" fmla="*/ 4 h 8"/>
                  <a:gd name="T12" fmla="*/ 8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Freeform 247"/>
              <p:cNvSpPr/>
              <p:nvPr/>
            </p:nvSpPr>
            <p:spPr bwMode="auto">
              <a:xfrm>
                <a:off x="2964" y="2151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4 w 8"/>
                  <a:gd name="T7" fmla="*/ 0 h 8"/>
                  <a:gd name="T8" fmla="*/ 8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248"/>
              <p:cNvSpPr/>
              <p:nvPr/>
            </p:nvSpPr>
            <p:spPr bwMode="auto">
              <a:xfrm>
                <a:off x="2968" y="215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249"/>
              <p:cNvSpPr/>
              <p:nvPr/>
            </p:nvSpPr>
            <p:spPr bwMode="auto">
              <a:xfrm>
                <a:off x="2957" y="2147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3 w 11"/>
                  <a:gd name="T3" fmla="*/ 8 h 8"/>
                  <a:gd name="T4" fmla="*/ 0 w 11"/>
                  <a:gd name="T5" fmla="*/ 4 h 8"/>
                  <a:gd name="T6" fmla="*/ 0 w 11"/>
                  <a:gd name="T7" fmla="*/ 4 h 8"/>
                  <a:gd name="T8" fmla="*/ 3 w 11"/>
                  <a:gd name="T9" fmla="*/ 0 h 8"/>
                  <a:gd name="T10" fmla="*/ 11 w 11"/>
                  <a:gd name="T11" fmla="*/ 4 h 8"/>
                  <a:gd name="T12" fmla="*/ 11 w 11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3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11" y="4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250"/>
              <p:cNvSpPr/>
              <p:nvPr/>
            </p:nvSpPr>
            <p:spPr bwMode="auto">
              <a:xfrm>
                <a:off x="2957" y="2147"/>
                <a:ext cx="11" cy="4"/>
              </a:xfrm>
              <a:custGeom>
                <a:avLst/>
                <a:gdLst>
                  <a:gd name="T0" fmla="*/ 11 w 11"/>
                  <a:gd name="T1" fmla="*/ 4 h 4"/>
                  <a:gd name="T2" fmla="*/ 3 w 11"/>
                  <a:gd name="T3" fmla="*/ 4 h 4"/>
                  <a:gd name="T4" fmla="*/ 0 w 11"/>
                  <a:gd name="T5" fmla="*/ 4 h 4"/>
                  <a:gd name="T6" fmla="*/ 3 w 11"/>
                  <a:gd name="T7" fmla="*/ 0 h 4"/>
                  <a:gd name="T8" fmla="*/ 11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lnTo>
                      <a:pt x="3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251"/>
              <p:cNvSpPr/>
              <p:nvPr/>
            </p:nvSpPr>
            <p:spPr bwMode="auto">
              <a:xfrm>
                <a:off x="2960" y="2147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0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252"/>
              <p:cNvSpPr/>
              <p:nvPr/>
            </p:nvSpPr>
            <p:spPr bwMode="auto">
              <a:xfrm>
                <a:off x="2976" y="2155"/>
                <a:ext cx="11" cy="4"/>
              </a:xfrm>
              <a:custGeom>
                <a:avLst/>
                <a:gdLst>
                  <a:gd name="T0" fmla="*/ 11 w 11"/>
                  <a:gd name="T1" fmla="*/ 0 h 4"/>
                  <a:gd name="T2" fmla="*/ 3 w 11"/>
                  <a:gd name="T3" fmla="*/ 4 h 4"/>
                  <a:gd name="T4" fmla="*/ 0 w 11"/>
                  <a:gd name="T5" fmla="*/ 0 h 4"/>
                  <a:gd name="T6" fmla="*/ 0 w 11"/>
                  <a:gd name="T7" fmla="*/ 0 h 4"/>
                  <a:gd name="T8" fmla="*/ 3 w 11"/>
                  <a:gd name="T9" fmla="*/ 0 h 4"/>
                  <a:gd name="T10" fmla="*/ 11 w 11"/>
                  <a:gd name="T11" fmla="*/ 0 h 4"/>
                  <a:gd name="T12" fmla="*/ 11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253"/>
              <p:cNvSpPr/>
              <p:nvPr/>
            </p:nvSpPr>
            <p:spPr bwMode="auto">
              <a:xfrm>
                <a:off x="2976" y="2151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3 w 11"/>
                  <a:gd name="T3" fmla="*/ 8 h 8"/>
                  <a:gd name="T4" fmla="*/ 0 w 11"/>
                  <a:gd name="T5" fmla="*/ 4 h 8"/>
                  <a:gd name="T6" fmla="*/ 3 w 11"/>
                  <a:gd name="T7" fmla="*/ 0 h 8"/>
                  <a:gd name="T8" fmla="*/ 11 w 11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3" y="8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254"/>
              <p:cNvSpPr/>
              <p:nvPr/>
            </p:nvSpPr>
            <p:spPr bwMode="auto">
              <a:xfrm>
                <a:off x="2979" y="2155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255"/>
              <p:cNvSpPr/>
              <p:nvPr/>
            </p:nvSpPr>
            <p:spPr bwMode="auto">
              <a:xfrm>
                <a:off x="2972" y="214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8 h 8"/>
                  <a:gd name="T4" fmla="*/ 0 w 7"/>
                  <a:gd name="T5" fmla="*/ 4 h 8"/>
                  <a:gd name="T6" fmla="*/ 0 w 7"/>
                  <a:gd name="T7" fmla="*/ 4 h 8"/>
                  <a:gd name="T8" fmla="*/ 4 w 7"/>
                  <a:gd name="T9" fmla="*/ 0 h 8"/>
                  <a:gd name="T10" fmla="*/ 7 w 7"/>
                  <a:gd name="T11" fmla="*/ 4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256"/>
              <p:cNvSpPr/>
              <p:nvPr/>
            </p:nvSpPr>
            <p:spPr bwMode="auto">
              <a:xfrm>
                <a:off x="2972" y="214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8 h 8"/>
                  <a:gd name="T4" fmla="*/ 0 w 7"/>
                  <a:gd name="T5" fmla="*/ 4 h 8"/>
                  <a:gd name="T6" fmla="*/ 4 w 7"/>
                  <a:gd name="T7" fmla="*/ 0 h 8"/>
                  <a:gd name="T8" fmla="*/ 7 w 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257"/>
              <p:cNvSpPr/>
              <p:nvPr/>
            </p:nvSpPr>
            <p:spPr bwMode="auto">
              <a:xfrm>
                <a:off x="2972" y="2151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Freeform 258"/>
              <p:cNvSpPr/>
              <p:nvPr/>
            </p:nvSpPr>
            <p:spPr bwMode="auto">
              <a:xfrm>
                <a:off x="2964" y="2143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0 w 8"/>
                  <a:gd name="T7" fmla="*/ 4 h 8"/>
                  <a:gd name="T8" fmla="*/ 4 w 8"/>
                  <a:gd name="T9" fmla="*/ 0 h 8"/>
                  <a:gd name="T10" fmla="*/ 8 w 8"/>
                  <a:gd name="T11" fmla="*/ 4 h 8"/>
                  <a:gd name="T12" fmla="*/ 8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Freeform 259"/>
              <p:cNvSpPr/>
              <p:nvPr/>
            </p:nvSpPr>
            <p:spPr bwMode="auto">
              <a:xfrm>
                <a:off x="2964" y="2143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4 w 8"/>
                  <a:gd name="T3" fmla="*/ 4 h 4"/>
                  <a:gd name="T4" fmla="*/ 0 w 8"/>
                  <a:gd name="T5" fmla="*/ 4 h 4"/>
                  <a:gd name="T6" fmla="*/ 4 w 8"/>
                  <a:gd name="T7" fmla="*/ 0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4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Freeform 260"/>
              <p:cNvSpPr/>
              <p:nvPr/>
            </p:nvSpPr>
            <p:spPr bwMode="auto">
              <a:xfrm>
                <a:off x="2968" y="2143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0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Freeform 261"/>
              <p:cNvSpPr/>
              <p:nvPr/>
            </p:nvSpPr>
            <p:spPr bwMode="auto">
              <a:xfrm>
                <a:off x="2983" y="2151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4 w 8"/>
                  <a:gd name="T3" fmla="*/ 4 h 4"/>
                  <a:gd name="T4" fmla="*/ 0 w 8"/>
                  <a:gd name="T5" fmla="*/ 0 h 4"/>
                  <a:gd name="T6" fmla="*/ 0 w 8"/>
                  <a:gd name="T7" fmla="*/ 0 h 4"/>
                  <a:gd name="T8" fmla="*/ 4 w 8"/>
                  <a:gd name="T9" fmla="*/ 0 h 4"/>
                  <a:gd name="T10" fmla="*/ 8 w 8"/>
                  <a:gd name="T11" fmla="*/ 0 h 4"/>
                  <a:gd name="T12" fmla="*/ 8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Freeform 262"/>
              <p:cNvSpPr/>
              <p:nvPr/>
            </p:nvSpPr>
            <p:spPr bwMode="auto">
              <a:xfrm>
                <a:off x="2983" y="2147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4 w 8"/>
                  <a:gd name="T7" fmla="*/ 0 h 8"/>
                  <a:gd name="T8" fmla="*/ 8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Freeform 263"/>
              <p:cNvSpPr/>
              <p:nvPr/>
            </p:nvSpPr>
            <p:spPr bwMode="auto">
              <a:xfrm>
                <a:off x="2987" y="2151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Freeform 264"/>
              <p:cNvSpPr/>
              <p:nvPr/>
            </p:nvSpPr>
            <p:spPr bwMode="auto">
              <a:xfrm>
                <a:off x="2976" y="2143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7 w 11"/>
                  <a:gd name="T3" fmla="*/ 8 h 8"/>
                  <a:gd name="T4" fmla="*/ 0 w 11"/>
                  <a:gd name="T5" fmla="*/ 4 h 8"/>
                  <a:gd name="T6" fmla="*/ 3 w 11"/>
                  <a:gd name="T7" fmla="*/ 4 h 8"/>
                  <a:gd name="T8" fmla="*/ 7 w 11"/>
                  <a:gd name="T9" fmla="*/ 0 h 8"/>
                  <a:gd name="T10" fmla="*/ 11 w 11"/>
                  <a:gd name="T11" fmla="*/ 4 h 8"/>
                  <a:gd name="T12" fmla="*/ 11 w 11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7" y="8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Freeform 265"/>
              <p:cNvSpPr/>
              <p:nvPr/>
            </p:nvSpPr>
            <p:spPr bwMode="auto">
              <a:xfrm>
                <a:off x="2979" y="2143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4 w 8"/>
                  <a:gd name="T7" fmla="*/ 0 h 8"/>
                  <a:gd name="T8" fmla="*/ 8 w 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Freeform 266"/>
              <p:cNvSpPr/>
              <p:nvPr/>
            </p:nvSpPr>
            <p:spPr bwMode="auto">
              <a:xfrm>
                <a:off x="2979" y="2147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Freeform 267"/>
              <p:cNvSpPr/>
              <p:nvPr/>
            </p:nvSpPr>
            <p:spPr bwMode="auto">
              <a:xfrm>
                <a:off x="2972" y="2140"/>
                <a:ext cx="7" cy="7"/>
              </a:xfrm>
              <a:custGeom>
                <a:avLst/>
                <a:gdLst>
                  <a:gd name="T0" fmla="*/ 7 w 7"/>
                  <a:gd name="T1" fmla="*/ 3 h 7"/>
                  <a:gd name="T2" fmla="*/ 4 w 7"/>
                  <a:gd name="T3" fmla="*/ 7 h 7"/>
                  <a:gd name="T4" fmla="*/ 0 w 7"/>
                  <a:gd name="T5" fmla="*/ 3 h 7"/>
                  <a:gd name="T6" fmla="*/ 0 w 7"/>
                  <a:gd name="T7" fmla="*/ 3 h 7"/>
                  <a:gd name="T8" fmla="*/ 4 w 7"/>
                  <a:gd name="T9" fmla="*/ 0 h 7"/>
                  <a:gd name="T10" fmla="*/ 7 w 7"/>
                  <a:gd name="T11" fmla="*/ 3 h 7"/>
                  <a:gd name="T12" fmla="*/ 7 w 7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3"/>
                    </a:moveTo>
                    <a:lnTo>
                      <a:pt x="4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Freeform 268"/>
              <p:cNvSpPr/>
              <p:nvPr/>
            </p:nvSpPr>
            <p:spPr bwMode="auto">
              <a:xfrm>
                <a:off x="2972" y="2140"/>
                <a:ext cx="7" cy="3"/>
              </a:xfrm>
              <a:custGeom>
                <a:avLst/>
                <a:gdLst>
                  <a:gd name="T0" fmla="*/ 7 w 7"/>
                  <a:gd name="T1" fmla="*/ 3 h 3"/>
                  <a:gd name="T2" fmla="*/ 4 w 7"/>
                  <a:gd name="T3" fmla="*/ 3 h 3"/>
                  <a:gd name="T4" fmla="*/ 0 w 7"/>
                  <a:gd name="T5" fmla="*/ 3 h 3"/>
                  <a:gd name="T6" fmla="*/ 4 w 7"/>
                  <a:gd name="T7" fmla="*/ 0 h 3"/>
                  <a:gd name="T8" fmla="*/ 7 w 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Freeform 269"/>
              <p:cNvSpPr/>
              <p:nvPr/>
            </p:nvSpPr>
            <p:spPr bwMode="auto">
              <a:xfrm>
                <a:off x="2972" y="2140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4 w 7"/>
                  <a:gd name="T3" fmla="*/ 0 h 3"/>
                  <a:gd name="T4" fmla="*/ 7 w 7"/>
                  <a:gd name="T5" fmla="*/ 3 h 3"/>
                  <a:gd name="T6" fmla="*/ 4 w 7"/>
                  <a:gd name="T7" fmla="*/ 3 h 3"/>
                  <a:gd name="T8" fmla="*/ 0 w 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Freeform 270"/>
              <p:cNvSpPr/>
              <p:nvPr/>
            </p:nvSpPr>
            <p:spPr bwMode="auto">
              <a:xfrm>
                <a:off x="2991" y="2147"/>
                <a:ext cx="7" cy="4"/>
              </a:xfrm>
              <a:custGeom>
                <a:avLst/>
                <a:gdLst>
                  <a:gd name="T0" fmla="*/ 7 w 7"/>
                  <a:gd name="T1" fmla="*/ 0 h 4"/>
                  <a:gd name="T2" fmla="*/ 3 w 7"/>
                  <a:gd name="T3" fmla="*/ 4 h 4"/>
                  <a:gd name="T4" fmla="*/ 0 w 7"/>
                  <a:gd name="T5" fmla="*/ 0 h 4"/>
                  <a:gd name="T6" fmla="*/ 0 w 7"/>
                  <a:gd name="T7" fmla="*/ 0 h 4"/>
                  <a:gd name="T8" fmla="*/ 3 w 7"/>
                  <a:gd name="T9" fmla="*/ 0 h 4"/>
                  <a:gd name="T10" fmla="*/ 7 w 7"/>
                  <a:gd name="T11" fmla="*/ 0 h 4"/>
                  <a:gd name="T12" fmla="*/ 7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Freeform 271"/>
              <p:cNvSpPr/>
              <p:nvPr/>
            </p:nvSpPr>
            <p:spPr bwMode="auto">
              <a:xfrm>
                <a:off x="2991" y="214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3 w 7"/>
                  <a:gd name="T3" fmla="*/ 8 h 8"/>
                  <a:gd name="T4" fmla="*/ 0 w 7"/>
                  <a:gd name="T5" fmla="*/ 4 h 8"/>
                  <a:gd name="T6" fmla="*/ 3 w 7"/>
                  <a:gd name="T7" fmla="*/ 0 h 8"/>
                  <a:gd name="T8" fmla="*/ 7 w 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3" y="8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Freeform 272"/>
              <p:cNvSpPr/>
              <p:nvPr/>
            </p:nvSpPr>
            <p:spPr bwMode="auto">
              <a:xfrm>
                <a:off x="2994" y="2147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Freeform 273"/>
              <p:cNvSpPr/>
              <p:nvPr/>
            </p:nvSpPr>
            <p:spPr bwMode="auto">
              <a:xfrm>
                <a:off x="2983" y="214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8 w 11"/>
                  <a:gd name="T3" fmla="*/ 7 h 7"/>
                  <a:gd name="T4" fmla="*/ 0 w 11"/>
                  <a:gd name="T5" fmla="*/ 3 h 7"/>
                  <a:gd name="T6" fmla="*/ 0 w 11"/>
                  <a:gd name="T7" fmla="*/ 3 h 7"/>
                  <a:gd name="T8" fmla="*/ 8 w 11"/>
                  <a:gd name="T9" fmla="*/ 0 h 7"/>
                  <a:gd name="T10" fmla="*/ 11 w 11"/>
                  <a:gd name="T11" fmla="*/ 3 h 7"/>
                  <a:gd name="T12" fmla="*/ 11 w 11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lnTo>
                      <a:pt x="8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11" y="3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Freeform 274"/>
              <p:cNvSpPr/>
              <p:nvPr/>
            </p:nvSpPr>
            <p:spPr bwMode="auto">
              <a:xfrm>
                <a:off x="2983" y="2140"/>
                <a:ext cx="11" cy="7"/>
              </a:xfrm>
              <a:custGeom>
                <a:avLst/>
                <a:gdLst>
                  <a:gd name="T0" fmla="*/ 11 w 11"/>
                  <a:gd name="T1" fmla="*/ 3 h 7"/>
                  <a:gd name="T2" fmla="*/ 8 w 11"/>
                  <a:gd name="T3" fmla="*/ 7 h 7"/>
                  <a:gd name="T4" fmla="*/ 0 w 11"/>
                  <a:gd name="T5" fmla="*/ 3 h 7"/>
                  <a:gd name="T6" fmla="*/ 8 w 11"/>
                  <a:gd name="T7" fmla="*/ 0 h 7"/>
                  <a:gd name="T8" fmla="*/ 11 w 1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3"/>
                    </a:moveTo>
                    <a:lnTo>
                      <a:pt x="8" y="7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Freeform 275"/>
              <p:cNvSpPr/>
              <p:nvPr/>
            </p:nvSpPr>
            <p:spPr bwMode="auto">
              <a:xfrm>
                <a:off x="2987" y="2143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Freeform 276"/>
              <p:cNvSpPr/>
              <p:nvPr/>
            </p:nvSpPr>
            <p:spPr bwMode="auto">
              <a:xfrm>
                <a:off x="2979" y="2136"/>
                <a:ext cx="8" cy="7"/>
              </a:xfrm>
              <a:custGeom>
                <a:avLst/>
                <a:gdLst>
                  <a:gd name="T0" fmla="*/ 8 w 8"/>
                  <a:gd name="T1" fmla="*/ 4 h 7"/>
                  <a:gd name="T2" fmla="*/ 4 w 8"/>
                  <a:gd name="T3" fmla="*/ 7 h 7"/>
                  <a:gd name="T4" fmla="*/ 0 w 8"/>
                  <a:gd name="T5" fmla="*/ 4 h 7"/>
                  <a:gd name="T6" fmla="*/ 0 w 8"/>
                  <a:gd name="T7" fmla="*/ 4 h 7"/>
                  <a:gd name="T8" fmla="*/ 4 w 8"/>
                  <a:gd name="T9" fmla="*/ 0 h 7"/>
                  <a:gd name="T10" fmla="*/ 8 w 8"/>
                  <a:gd name="T11" fmla="*/ 4 h 7"/>
                  <a:gd name="T12" fmla="*/ 8 w 8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lnTo>
                      <a:pt x="4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Freeform 277"/>
              <p:cNvSpPr/>
              <p:nvPr/>
            </p:nvSpPr>
            <p:spPr bwMode="auto">
              <a:xfrm>
                <a:off x="2979" y="2136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4 w 8"/>
                  <a:gd name="T3" fmla="*/ 4 h 4"/>
                  <a:gd name="T4" fmla="*/ 0 w 8"/>
                  <a:gd name="T5" fmla="*/ 4 h 4"/>
                  <a:gd name="T6" fmla="*/ 4 w 8"/>
                  <a:gd name="T7" fmla="*/ 0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4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Freeform 278"/>
              <p:cNvSpPr/>
              <p:nvPr/>
            </p:nvSpPr>
            <p:spPr bwMode="auto">
              <a:xfrm>
                <a:off x="2979" y="2136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4 w 4"/>
                  <a:gd name="T5" fmla="*/ 4 h 4"/>
                  <a:gd name="T6" fmla="*/ 4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Freeform 279"/>
              <p:cNvSpPr/>
              <p:nvPr/>
            </p:nvSpPr>
            <p:spPr bwMode="auto">
              <a:xfrm>
                <a:off x="3006" y="2136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3 w 7"/>
                  <a:gd name="T3" fmla="*/ 7 h 7"/>
                  <a:gd name="T4" fmla="*/ 0 w 7"/>
                  <a:gd name="T5" fmla="*/ 4 h 7"/>
                  <a:gd name="T6" fmla="*/ 0 w 7"/>
                  <a:gd name="T7" fmla="*/ 4 h 7"/>
                  <a:gd name="T8" fmla="*/ 3 w 7"/>
                  <a:gd name="T9" fmla="*/ 0 h 7"/>
                  <a:gd name="T10" fmla="*/ 7 w 7"/>
                  <a:gd name="T11" fmla="*/ 4 h 7"/>
                  <a:gd name="T12" fmla="*/ 7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3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Freeform 280"/>
              <p:cNvSpPr/>
              <p:nvPr/>
            </p:nvSpPr>
            <p:spPr bwMode="auto">
              <a:xfrm>
                <a:off x="3006" y="2136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3 w 7"/>
                  <a:gd name="T3" fmla="*/ 7 h 7"/>
                  <a:gd name="T4" fmla="*/ 0 w 7"/>
                  <a:gd name="T5" fmla="*/ 4 h 7"/>
                  <a:gd name="T6" fmla="*/ 3 w 7"/>
                  <a:gd name="T7" fmla="*/ 0 h 7"/>
                  <a:gd name="T8" fmla="*/ 7 w 7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3" y="7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Freeform 281"/>
              <p:cNvSpPr/>
              <p:nvPr/>
            </p:nvSpPr>
            <p:spPr bwMode="auto">
              <a:xfrm>
                <a:off x="3006" y="2140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3 w 3"/>
                  <a:gd name="T3" fmla="*/ 3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Freeform 282"/>
              <p:cNvSpPr/>
              <p:nvPr/>
            </p:nvSpPr>
            <p:spPr bwMode="auto">
              <a:xfrm>
                <a:off x="2998" y="2132"/>
                <a:ext cx="8" cy="8"/>
              </a:xfrm>
              <a:custGeom>
                <a:avLst/>
                <a:gdLst>
                  <a:gd name="T0" fmla="*/ 8 w 8"/>
                  <a:gd name="T1" fmla="*/ 4 h 8"/>
                  <a:gd name="T2" fmla="*/ 4 w 8"/>
                  <a:gd name="T3" fmla="*/ 8 h 8"/>
                  <a:gd name="T4" fmla="*/ 0 w 8"/>
                  <a:gd name="T5" fmla="*/ 4 h 8"/>
                  <a:gd name="T6" fmla="*/ 0 w 8"/>
                  <a:gd name="T7" fmla="*/ 4 h 8"/>
                  <a:gd name="T8" fmla="*/ 4 w 8"/>
                  <a:gd name="T9" fmla="*/ 0 h 8"/>
                  <a:gd name="T10" fmla="*/ 8 w 8"/>
                  <a:gd name="T11" fmla="*/ 4 h 8"/>
                  <a:gd name="T12" fmla="*/ 8 w 8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8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Freeform 283"/>
              <p:cNvSpPr/>
              <p:nvPr/>
            </p:nvSpPr>
            <p:spPr bwMode="auto">
              <a:xfrm>
                <a:off x="2998" y="2132"/>
                <a:ext cx="8" cy="4"/>
              </a:xfrm>
              <a:custGeom>
                <a:avLst/>
                <a:gdLst>
                  <a:gd name="T0" fmla="*/ 8 w 8"/>
                  <a:gd name="T1" fmla="*/ 4 h 4"/>
                  <a:gd name="T2" fmla="*/ 4 w 8"/>
                  <a:gd name="T3" fmla="*/ 4 h 4"/>
                  <a:gd name="T4" fmla="*/ 0 w 8"/>
                  <a:gd name="T5" fmla="*/ 4 h 4"/>
                  <a:gd name="T6" fmla="*/ 4 w 8"/>
                  <a:gd name="T7" fmla="*/ 0 h 4"/>
                  <a:gd name="T8" fmla="*/ 8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4"/>
                    </a:moveTo>
                    <a:lnTo>
                      <a:pt x="4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Freeform 284"/>
              <p:cNvSpPr/>
              <p:nvPr/>
            </p:nvSpPr>
            <p:spPr bwMode="auto">
              <a:xfrm>
                <a:off x="3002" y="2132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0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Freeform 285"/>
              <p:cNvSpPr/>
              <p:nvPr/>
            </p:nvSpPr>
            <p:spPr bwMode="auto">
              <a:xfrm>
                <a:off x="2991" y="2128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7 w 11"/>
                  <a:gd name="T3" fmla="*/ 8 h 8"/>
                  <a:gd name="T4" fmla="*/ 0 w 11"/>
                  <a:gd name="T5" fmla="*/ 4 h 8"/>
                  <a:gd name="T6" fmla="*/ 0 w 11"/>
                  <a:gd name="T7" fmla="*/ 4 h 8"/>
                  <a:gd name="T8" fmla="*/ 7 w 11"/>
                  <a:gd name="T9" fmla="*/ 0 h 8"/>
                  <a:gd name="T10" fmla="*/ 11 w 11"/>
                  <a:gd name="T11" fmla="*/ 4 h 8"/>
                  <a:gd name="T12" fmla="*/ 11 w 11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7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Freeform 286"/>
              <p:cNvSpPr/>
              <p:nvPr/>
            </p:nvSpPr>
            <p:spPr bwMode="auto">
              <a:xfrm>
                <a:off x="2991" y="2128"/>
                <a:ext cx="11" cy="4"/>
              </a:xfrm>
              <a:custGeom>
                <a:avLst/>
                <a:gdLst>
                  <a:gd name="T0" fmla="*/ 11 w 11"/>
                  <a:gd name="T1" fmla="*/ 4 h 4"/>
                  <a:gd name="T2" fmla="*/ 7 w 11"/>
                  <a:gd name="T3" fmla="*/ 4 h 4"/>
                  <a:gd name="T4" fmla="*/ 0 w 11"/>
                  <a:gd name="T5" fmla="*/ 4 h 4"/>
                  <a:gd name="T6" fmla="*/ 7 w 11"/>
                  <a:gd name="T7" fmla="*/ 0 h 4"/>
                  <a:gd name="T8" fmla="*/ 11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lnTo>
                      <a:pt x="7" y="4"/>
                    </a:lnTo>
                    <a:lnTo>
                      <a:pt x="0" y="4"/>
                    </a:lnTo>
                    <a:lnTo>
                      <a:pt x="7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Freeform 287"/>
              <p:cNvSpPr/>
              <p:nvPr/>
            </p:nvSpPr>
            <p:spPr bwMode="auto">
              <a:xfrm>
                <a:off x="2994" y="2128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4 w 4"/>
                  <a:gd name="T5" fmla="*/ 4 h 4"/>
                  <a:gd name="T6" fmla="*/ 4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Freeform 288"/>
              <p:cNvSpPr/>
              <p:nvPr/>
            </p:nvSpPr>
            <p:spPr bwMode="auto">
              <a:xfrm>
                <a:off x="3009" y="2132"/>
                <a:ext cx="12" cy="8"/>
              </a:xfrm>
              <a:custGeom>
                <a:avLst/>
                <a:gdLst>
                  <a:gd name="T0" fmla="*/ 12 w 12"/>
                  <a:gd name="T1" fmla="*/ 4 h 8"/>
                  <a:gd name="T2" fmla="*/ 8 w 12"/>
                  <a:gd name="T3" fmla="*/ 8 h 8"/>
                  <a:gd name="T4" fmla="*/ 0 w 12"/>
                  <a:gd name="T5" fmla="*/ 4 h 8"/>
                  <a:gd name="T6" fmla="*/ 0 w 12"/>
                  <a:gd name="T7" fmla="*/ 4 h 8"/>
                  <a:gd name="T8" fmla="*/ 8 w 12"/>
                  <a:gd name="T9" fmla="*/ 0 h 8"/>
                  <a:gd name="T10" fmla="*/ 12 w 12"/>
                  <a:gd name="T11" fmla="*/ 4 h 8"/>
                  <a:gd name="T12" fmla="*/ 12 w 12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2" y="4"/>
                    </a:moveTo>
                    <a:lnTo>
                      <a:pt x="8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8" y="0"/>
                    </a:lnTo>
                    <a:lnTo>
                      <a:pt x="12" y="4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Freeform 289"/>
              <p:cNvSpPr/>
              <p:nvPr/>
            </p:nvSpPr>
            <p:spPr bwMode="auto">
              <a:xfrm>
                <a:off x="3009" y="2132"/>
                <a:ext cx="12" cy="8"/>
              </a:xfrm>
              <a:custGeom>
                <a:avLst/>
                <a:gdLst>
                  <a:gd name="T0" fmla="*/ 12 w 12"/>
                  <a:gd name="T1" fmla="*/ 4 h 8"/>
                  <a:gd name="T2" fmla="*/ 8 w 12"/>
                  <a:gd name="T3" fmla="*/ 8 h 8"/>
                  <a:gd name="T4" fmla="*/ 0 w 12"/>
                  <a:gd name="T5" fmla="*/ 4 h 8"/>
                  <a:gd name="T6" fmla="*/ 8 w 12"/>
                  <a:gd name="T7" fmla="*/ 0 h 8"/>
                  <a:gd name="T8" fmla="*/ 12 w 12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2" y="4"/>
                    </a:moveTo>
                    <a:lnTo>
                      <a:pt x="8" y="8"/>
                    </a:lnTo>
                    <a:lnTo>
                      <a:pt x="0" y="4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Freeform 290"/>
              <p:cNvSpPr/>
              <p:nvPr/>
            </p:nvSpPr>
            <p:spPr bwMode="auto">
              <a:xfrm>
                <a:off x="3013" y="2136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4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Freeform 291"/>
              <p:cNvSpPr/>
              <p:nvPr/>
            </p:nvSpPr>
            <p:spPr bwMode="auto">
              <a:xfrm>
                <a:off x="3006" y="2128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3 w 7"/>
                  <a:gd name="T3" fmla="*/ 8 h 8"/>
                  <a:gd name="T4" fmla="*/ 0 w 7"/>
                  <a:gd name="T5" fmla="*/ 4 h 8"/>
                  <a:gd name="T6" fmla="*/ 0 w 7"/>
                  <a:gd name="T7" fmla="*/ 4 h 8"/>
                  <a:gd name="T8" fmla="*/ 3 w 7"/>
                  <a:gd name="T9" fmla="*/ 0 h 8"/>
                  <a:gd name="T10" fmla="*/ 7 w 7"/>
                  <a:gd name="T11" fmla="*/ 4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3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Freeform 292"/>
              <p:cNvSpPr/>
              <p:nvPr/>
            </p:nvSpPr>
            <p:spPr bwMode="auto">
              <a:xfrm>
                <a:off x="3006" y="2128"/>
                <a:ext cx="7" cy="4"/>
              </a:xfrm>
              <a:custGeom>
                <a:avLst/>
                <a:gdLst>
                  <a:gd name="T0" fmla="*/ 7 w 7"/>
                  <a:gd name="T1" fmla="*/ 4 h 4"/>
                  <a:gd name="T2" fmla="*/ 3 w 7"/>
                  <a:gd name="T3" fmla="*/ 4 h 4"/>
                  <a:gd name="T4" fmla="*/ 0 w 7"/>
                  <a:gd name="T5" fmla="*/ 4 h 4"/>
                  <a:gd name="T6" fmla="*/ 3 w 7"/>
                  <a:gd name="T7" fmla="*/ 0 h 4"/>
                  <a:gd name="T8" fmla="*/ 7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3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Freeform 293"/>
              <p:cNvSpPr/>
              <p:nvPr/>
            </p:nvSpPr>
            <p:spPr bwMode="auto">
              <a:xfrm>
                <a:off x="3006" y="2128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3 w 3"/>
                  <a:gd name="T3" fmla="*/ 0 h 4"/>
                  <a:gd name="T4" fmla="*/ 3 w 3"/>
                  <a:gd name="T5" fmla="*/ 4 h 4"/>
                  <a:gd name="T6" fmla="*/ 3 w 3"/>
                  <a:gd name="T7" fmla="*/ 4 h 4"/>
                  <a:gd name="T8" fmla="*/ 0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3" y="0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Freeform 294"/>
              <p:cNvSpPr/>
              <p:nvPr/>
            </p:nvSpPr>
            <p:spPr bwMode="auto">
              <a:xfrm>
                <a:off x="2998" y="2125"/>
                <a:ext cx="8" cy="3"/>
              </a:xfrm>
              <a:custGeom>
                <a:avLst/>
                <a:gdLst>
                  <a:gd name="T0" fmla="*/ 8 w 8"/>
                  <a:gd name="T1" fmla="*/ 3 h 3"/>
                  <a:gd name="T2" fmla="*/ 4 w 8"/>
                  <a:gd name="T3" fmla="*/ 3 h 3"/>
                  <a:gd name="T4" fmla="*/ 0 w 8"/>
                  <a:gd name="T5" fmla="*/ 3 h 3"/>
                  <a:gd name="T6" fmla="*/ 0 w 8"/>
                  <a:gd name="T7" fmla="*/ 0 h 3"/>
                  <a:gd name="T8" fmla="*/ 4 w 8"/>
                  <a:gd name="T9" fmla="*/ 0 h 3"/>
                  <a:gd name="T10" fmla="*/ 8 w 8"/>
                  <a:gd name="T11" fmla="*/ 3 h 3"/>
                  <a:gd name="T12" fmla="*/ 8 w 8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Freeform 295"/>
              <p:cNvSpPr/>
              <p:nvPr/>
            </p:nvSpPr>
            <p:spPr bwMode="auto">
              <a:xfrm>
                <a:off x="2998" y="2125"/>
                <a:ext cx="8" cy="3"/>
              </a:xfrm>
              <a:custGeom>
                <a:avLst/>
                <a:gdLst>
                  <a:gd name="T0" fmla="*/ 8 w 8"/>
                  <a:gd name="T1" fmla="*/ 3 h 3"/>
                  <a:gd name="T2" fmla="*/ 4 w 8"/>
                  <a:gd name="T3" fmla="*/ 3 h 3"/>
                  <a:gd name="T4" fmla="*/ 0 w 8"/>
                  <a:gd name="T5" fmla="*/ 0 h 3"/>
                  <a:gd name="T6" fmla="*/ 4 w 8"/>
                  <a:gd name="T7" fmla="*/ 0 h 3"/>
                  <a:gd name="T8" fmla="*/ 8 w 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lnTo>
                      <a:pt x="4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Freeform 296"/>
              <p:cNvSpPr/>
              <p:nvPr/>
            </p:nvSpPr>
            <p:spPr bwMode="auto">
              <a:xfrm>
                <a:off x="3002" y="2125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4 w 4"/>
                  <a:gd name="T5" fmla="*/ 3 h 3"/>
                  <a:gd name="T6" fmla="*/ 0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Freeform 297"/>
              <p:cNvSpPr/>
              <p:nvPr/>
            </p:nvSpPr>
            <p:spPr bwMode="auto">
              <a:xfrm>
                <a:off x="3017" y="2128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8 h 8"/>
                  <a:gd name="T4" fmla="*/ 0 w 7"/>
                  <a:gd name="T5" fmla="*/ 4 h 8"/>
                  <a:gd name="T6" fmla="*/ 0 w 7"/>
                  <a:gd name="T7" fmla="*/ 4 h 8"/>
                  <a:gd name="T8" fmla="*/ 4 w 7"/>
                  <a:gd name="T9" fmla="*/ 0 h 8"/>
                  <a:gd name="T10" fmla="*/ 7 w 7"/>
                  <a:gd name="T11" fmla="*/ 4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Freeform 298"/>
              <p:cNvSpPr/>
              <p:nvPr/>
            </p:nvSpPr>
            <p:spPr bwMode="auto">
              <a:xfrm>
                <a:off x="3017" y="2128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8 h 8"/>
                  <a:gd name="T4" fmla="*/ 0 w 7"/>
                  <a:gd name="T5" fmla="*/ 4 h 8"/>
                  <a:gd name="T6" fmla="*/ 4 w 7"/>
                  <a:gd name="T7" fmla="*/ 0 h 8"/>
                  <a:gd name="T8" fmla="*/ 7 w 7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Freeform 299"/>
              <p:cNvSpPr/>
              <p:nvPr/>
            </p:nvSpPr>
            <p:spPr bwMode="auto">
              <a:xfrm>
                <a:off x="3021" y="2132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Freeform 300"/>
              <p:cNvSpPr/>
              <p:nvPr/>
            </p:nvSpPr>
            <p:spPr bwMode="auto">
              <a:xfrm>
                <a:off x="3013" y="2125"/>
                <a:ext cx="8" cy="7"/>
              </a:xfrm>
              <a:custGeom>
                <a:avLst/>
                <a:gdLst>
                  <a:gd name="T0" fmla="*/ 8 w 8"/>
                  <a:gd name="T1" fmla="*/ 3 h 7"/>
                  <a:gd name="T2" fmla="*/ 4 w 8"/>
                  <a:gd name="T3" fmla="*/ 7 h 7"/>
                  <a:gd name="T4" fmla="*/ 0 w 8"/>
                  <a:gd name="T5" fmla="*/ 3 h 7"/>
                  <a:gd name="T6" fmla="*/ 0 w 8"/>
                  <a:gd name="T7" fmla="*/ 3 h 7"/>
                  <a:gd name="T8" fmla="*/ 4 w 8"/>
                  <a:gd name="T9" fmla="*/ 0 h 7"/>
                  <a:gd name="T10" fmla="*/ 8 w 8"/>
                  <a:gd name="T11" fmla="*/ 3 h 7"/>
                  <a:gd name="T12" fmla="*/ 8 w 8"/>
                  <a:gd name="T1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lnTo>
                      <a:pt x="4" y="7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Freeform 301"/>
              <p:cNvSpPr/>
              <p:nvPr/>
            </p:nvSpPr>
            <p:spPr bwMode="auto">
              <a:xfrm>
                <a:off x="3013" y="2125"/>
                <a:ext cx="8" cy="3"/>
              </a:xfrm>
              <a:custGeom>
                <a:avLst/>
                <a:gdLst>
                  <a:gd name="T0" fmla="*/ 8 w 8"/>
                  <a:gd name="T1" fmla="*/ 3 h 3"/>
                  <a:gd name="T2" fmla="*/ 4 w 8"/>
                  <a:gd name="T3" fmla="*/ 3 h 3"/>
                  <a:gd name="T4" fmla="*/ 0 w 8"/>
                  <a:gd name="T5" fmla="*/ 3 h 3"/>
                  <a:gd name="T6" fmla="*/ 4 w 8"/>
                  <a:gd name="T7" fmla="*/ 0 h 3"/>
                  <a:gd name="T8" fmla="*/ 8 w 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Freeform 302"/>
              <p:cNvSpPr/>
              <p:nvPr/>
            </p:nvSpPr>
            <p:spPr bwMode="auto">
              <a:xfrm>
                <a:off x="3013" y="2125"/>
                <a:ext cx="4" cy="3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0 h 3"/>
                  <a:gd name="T4" fmla="*/ 4 w 4"/>
                  <a:gd name="T5" fmla="*/ 3 h 3"/>
                  <a:gd name="T6" fmla="*/ 4 w 4"/>
                  <a:gd name="T7" fmla="*/ 3 h 3"/>
                  <a:gd name="T8" fmla="*/ 0 w 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Freeform 303"/>
              <p:cNvSpPr/>
              <p:nvPr/>
            </p:nvSpPr>
            <p:spPr bwMode="auto">
              <a:xfrm>
                <a:off x="3006" y="2121"/>
                <a:ext cx="7" cy="4"/>
              </a:xfrm>
              <a:custGeom>
                <a:avLst/>
                <a:gdLst>
                  <a:gd name="T0" fmla="*/ 7 w 7"/>
                  <a:gd name="T1" fmla="*/ 4 h 4"/>
                  <a:gd name="T2" fmla="*/ 3 w 7"/>
                  <a:gd name="T3" fmla="*/ 4 h 4"/>
                  <a:gd name="T4" fmla="*/ 0 w 7"/>
                  <a:gd name="T5" fmla="*/ 4 h 4"/>
                  <a:gd name="T6" fmla="*/ 0 w 7"/>
                  <a:gd name="T7" fmla="*/ 4 h 4"/>
                  <a:gd name="T8" fmla="*/ 3 w 7"/>
                  <a:gd name="T9" fmla="*/ 0 h 4"/>
                  <a:gd name="T10" fmla="*/ 7 w 7"/>
                  <a:gd name="T11" fmla="*/ 4 h 4"/>
                  <a:gd name="T12" fmla="*/ 7 w 7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Freeform 304"/>
              <p:cNvSpPr/>
              <p:nvPr/>
            </p:nvSpPr>
            <p:spPr bwMode="auto">
              <a:xfrm>
                <a:off x="3006" y="2121"/>
                <a:ext cx="7" cy="4"/>
              </a:xfrm>
              <a:custGeom>
                <a:avLst/>
                <a:gdLst>
                  <a:gd name="T0" fmla="*/ 7 w 7"/>
                  <a:gd name="T1" fmla="*/ 4 h 4"/>
                  <a:gd name="T2" fmla="*/ 3 w 7"/>
                  <a:gd name="T3" fmla="*/ 4 h 4"/>
                  <a:gd name="T4" fmla="*/ 0 w 7"/>
                  <a:gd name="T5" fmla="*/ 0 h 4"/>
                  <a:gd name="T6" fmla="*/ 3 w 7"/>
                  <a:gd name="T7" fmla="*/ 0 h 4"/>
                  <a:gd name="T8" fmla="*/ 7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Freeform 305"/>
              <p:cNvSpPr/>
              <p:nvPr/>
            </p:nvSpPr>
            <p:spPr bwMode="auto">
              <a:xfrm>
                <a:off x="3009" y="2121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0 w 4"/>
                  <a:gd name="T3" fmla="*/ 0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Freeform 306"/>
              <p:cNvSpPr/>
              <p:nvPr/>
            </p:nvSpPr>
            <p:spPr bwMode="auto">
              <a:xfrm>
                <a:off x="2998" y="2143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4 w 8"/>
                  <a:gd name="T3" fmla="*/ 4 h 4"/>
                  <a:gd name="T4" fmla="*/ 0 w 8"/>
                  <a:gd name="T5" fmla="*/ 0 h 4"/>
                  <a:gd name="T6" fmla="*/ 0 w 8"/>
                  <a:gd name="T7" fmla="*/ 0 h 4"/>
                  <a:gd name="T8" fmla="*/ 4 w 8"/>
                  <a:gd name="T9" fmla="*/ 0 h 4"/>
                  <a:gd name="T10" fmla="*/ 8 w 8"/>
                  <a:gd name="T11" fmla="*/ 0 h 4"/>
                  <a:gd name="T12" fmla="*/ 8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Freeform 307"/>
              <p:cNvSpPr/>
              <p:nvPr/>
            </p:nvSpPr>
            <p:spPr bwMode="auto">
              <a:xfrm>
                <a:off x="2998" y="2140"/>
                <a:ext cx="8" cy="7"/>
              </a:xfrm>
              <a:custGeom>
                <a:avLst/>
                <a:gdLst>
                  <a:gd name="T0" fmla="*/ 8 w 8"/>
                  <a:gd name="T1" fmla="*/ 3 h 7"/>
                  <a:gd name="T2" fmla="*/ 4 w 8"/>
                  <a:gd name="T3" fmla="*/ 7 h 7"/>
                  <a:gd name="T4" fmla="*/ 0 w 8"/>
                  <a:gd name="T5" fmla="*/ 3 h 7"/>
                  <a:gd name="T6" fmla="*/ 4 w 8"/>
                  <a:gd name="T7" fmla="*/ 0 h 7"/>
                  <a:gd name="T8" fmla="*/ 8 w 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8" y="3"/>
                    </a:moveTo>
                    <a:lnTo>
                      <a:pt x="4" y="7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Freeform 308"/>
              <p:cNvSpPr/>
              <p:nvPr/>
            </p:nvSpPr>
            <p:spPr bwMode="auto">
              <a:xfrm>
                <a:off x="3002" y="2143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Freeform 309"/>
              <p:cNvSpPr/>
              <p:nvPr/>
            </p:nvSpPr>
            <p:spPr bwMode="auto">
              <a:xfrm>
                <a:off x="2991" y="2136"/>
                <a:ext cx="11" cy="7"/>
              </a:xfrm>
              <a:custGeom>
                <a:avLst/>
                <a:gdLst>
                  <a:gd name="T0" fmla="*/ 11 w 11"/>
                  <a:gd name="T1" fmla="*/ 4 h 7"/>
                  <a:gd name="T2" fmla="*/ 3 w 11"/>
                  <a:gd name="T3" fmla="*/ 7 h 7"/>
                  <a:gd name="T4" fmla="*/ 0 w 11"/>
                  <a:gd name="T5" fmla="*/ 4 h 7"/>
                  <a:gd name="T6" fmla="*/ 0 w 11"/>
                  <a:gd name="T7" fmla="*/ 4 h 7"/>
                  <a:gd name="T8" fmla="*/ 3 w 11"/>
                  <a:gd name="T9" fmla="*/ 0 h 7"/>
                  <a:gd name="T10" fmla="*/ 11 w 11"/>
                  <a:gd name="T11" fmla="*/ 4 h 7"/>
                  <a:gd name="T12" fmla="*/ 11 w 11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11" y="4"/>
                    </a:moveTo>
                    <a:lnTo>
                      <a:pt x="3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11" y="4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Freeform 310"/>
              <p:cNvSpPr/>
              <p:nvPr/>
            </p:nvSpPr>
            <p:spPr bwMode="auto">
              <a:xfrm>
                <a:off x="2991" y="2136"/>
                <a:ext cx="11" cy="7"/>
              </a:xfrm>
              <a:custGeom>
                <a:avLst/>
                <a:gdLst>
                  <a:gd name="T0" fmla="*/ 11 w 11"/>
                  <a:gd name="T1" fmla="*/ 4 h 7"/>
                  <a:gd name="T2" fmla="*/ 3 w 11"/>
                  <a:gd name="T3" fmla="*/ 7 h 7"/>
                  <a:gd name="T4" fmla="*/ 0 w 11"/>
                  <a:gd name="T5" fmla="*/ 4 h 7"/>
                  <a:gd name="T6" fmla="*/ 3 w 11"/>
                  <a:gd name="T7" fmla="*/ 0 h 7"/>
                  <a:gd name="T8" fmla="*/ 11 w 11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11" y="4"/>
                    </a:moveTo>
                    <a:lnTo>
                      <a:pt x="3" y="7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Freeform 311"/>
              <p:cNvSpPr/>
              <p:nvPr/>
            </p:nvSpPr>
            <p:spPr bwMode="auto">
              <a:xfrm>
                <a:off x="2994" y="2140"/>
                <a:ext cx="4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  <a:gd name="T4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Freeform 312"/>
              <p:cNvSpPr/>
              <p:nvPr/>
            </p:nvSpPr>
            <p:spPr bwMode="auto">
              <a:xfrm>
                <a:off x="2987" y="2132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8 h 8"/>
                  <a:gd name="T4" fmla="*/ 0 w 7"/>
                  <a:gd name="T5" fmla="*/ 4 h 8"/>
                  <a:gd name="T6" fmla="*/ 0 w 7"/>
                  <a:gd name="T7" fmla="*/ 4 h 8"/>
                  <a:gd name="T8" fmla="*/ 4 w 7"/>
                  <a:gd name="T9" fmla="*/ 0 h 8"/>
                  <a:gd name="T10" fmla="*/ 7 w 7"/>
                  <a:gd name="T11" fmla="*/ 4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313"/>
              <p:cNvSpPr/>
              <p:nvPr/>
            </p:nvSpPr>
            <p:spPr bwMode="auto">
              <a:xfrm>
                <a:off x="2987" y="2132"/>
                <a:ext cx="7" cy="4"/>
              </a:xfrm>
              <a:custGeom>
                <a:avLst/>
                <a:gdLst>
                  <a:gd name="T0" fmla="*/ 7 w 7"/>
                  <a:gd name="T1" fmla="*/ 4 h 4"/>
                  <a:gd name="T2" fmla="*/ 4 w 7"/>
                  <a:gd name="T3" fmla="*/ 4 h 4"/>
                  <a:gd name="T4" fmla="*/ 0 w 7"/>
                  <a:gd name="T5" fmla="*/ 4 h 4"/>
                  <a:gd name="T6" fmla="*/ 4 w 7"/>
                  <a:gd name="T7" fmla="*/ 0 h 4"/>
                  <a:gd name="T8" fmla="*/ 7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4" y="4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314"/>
              <p:cNvSpPr/>
              <p:nvPr/>
            </p:nvSpPr>
            <p:spPr bwMode="auto">
              <a:xfrm>
                <a:off x="2987" y="2132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4 w 4"/>
                  <a:gd name="T5" fmla="*/ 4 h 4"/>
                  <a:gd name="T6" fmla="*/ 4 w 4"/>
                  <a:gd name="T7" fmla="*/ 4 h 4"/>
                  <a:gd name="T8" fmla="*/ 0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315"/>
              <p:cNvSpPr/>
              <p:nvPr/>
            </p:nvSpPr>
            <p:spPr bwMode="auto">
              <a:xfrm>
                <a:off x="2972" y="2113"/>
                <a:ext cx="30" cy="19"/>
              </a:xfrm>
              <a:custGeom>
                <a:avLst/>
                <a:gdLst>
                  <a:gd name="T0" fmla="*/ 19 w 30"/>
                  <a:gd name="T1" fmla="*/ 0 h 19"/>
                  <a:gd name="T2" fmla="*/ 30 w 30"/>
                  <a:gd name="T3" fmla="*/ 8 h 19"/>
                  <a:gd name="T4" fmla="*/ 11 w 30"/>
                  <a:gd name="T5" fmla="*/ 19 h 19"/>
                  <a:gd name="T6" fmla="*/ 0 w 30"/>
                  <a:gd name="T7" fmla="*/ 12 h 19"/>
                  <a:gd name="T8" fmla="*/ 19 w 3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9">
                    <a:moveTo>
                      <a:pt x="19" y="0"/>
                    </a:moveTo>
                    <a:lnTo>
                      <a:pt x="30" y="8"/>
                    </a:lnTo>
                    <a:lnTo>
                      <a:pt x="11" y="19"/>
                    </a:lnTo>
                    <a:lnTo>
                      <a:pt x="0" y="1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BD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316"/>
              <p:cNvSpPr/>
              <p:nvPr/>
            </p:nvSpPr>
            <p:spPr bwMode="auto">
              <a:xfrm>
                <a:off x="2979" y="1989"/>
                <a:ext cx="64" cy="136"/>
              </a:xfrm>
              <a:custGeom>
                <a:avLst/>
                <a:gdLst>
                  <a:gd name="T0" fmla="*/ 6 w 17"/>
                  <a:gd name="T1" fmla="*/ 0 h 36"/>
                  <a:gd name="T2" fmla="*/ 7 w 17"/>
                  <a:gd name="T3" fmla="*/ 3 h 36"/>
                  <a:gd name="T4" fmla="*/ 9 w 17"/>
                  <a:gd name="T5" fmla="*/ 20 h 36"/>
                  <a:gd name="T6" fmla="*/ 17 w 17"/>
                  <a:gd name="T7" fmla="*/ 30 h 36"/>
                  <a:gd name="T8" fmla="*/ 16 w 17"/>
                  <a:gd name="T9" fmla="*/ 35 h 36"/>
                  <a:gd name="T10" fmla="*/ 5 w 17"/>
                  <a:gd name="T11" fmla="*/ 25 h 36"/>
                  <a:gd name="T12" fmla="*/ 0 w 17"/>
                  <a:gd name="T13" fmla="*/ 12 h 36"/>
                  <a:gd name="T14" fmla="*/ 4 w 17"/>
                  <a:gd name="T15" fmla="*/ 8 h 36"/>
                  <a:gd name="T16" fmla="*/ 6 w 17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36">
                    <a:moveTo>
                      <a:pt x="6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7" y="30"/>
                      <a:pt x="17" y="30"/>
                    </a:cubicBezTo>
                    <a:cubicBezTo>
                      <a:pt x="17" y="30"/>
                      <a:pt x="15" y="33"/>
                      <a:pt x="16" y="35"/>
                    </a:cubicBezTo>
                    <a:cubicBezTo>
                      <a:pt x="16" y="36"/>
                      <a:pt x="8" y="29"/>
                      <a:pt x="5" y="25"/>
                    </a:cubicBezTo>
                    <a:cubicBezTo>
                      <a:pt x="2" y="21"/>
                      <a:pt x="3" y="19"/>
                      <a:pt x="0" y="12"/>
                    </a:cubicBezTo>
                    <a:cubicBezTo>
                      <a:pt x="0" y="12"/>
                      <a:pt x="2" y="10"/>
                      <a:pt x="4" y="8"/>
                    </a:cubicBezTo>
                    <a:cubicBezTo>
                      <a:pt x="6" y="4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1342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317"/>
              <p:cNvSpPr/>
              <p:nvPr/>
            </p:nvSpPr>
            <p:spPr bwMode="auto">
              <a:xfrm>
                <a:off x="2949" y="2121"/>
                <a:ext cx="49" cy="30"/>
              </a:xfrm>
              <a:custGeom>
                <a:avLst/>
                <a:gdLst>
                  <a:gd name="T0" fmla="*/ 5 w 13"/>
                  <a:gd name="T1" fmla="*/ 0 h 8"/>
                  <a:gd name="T2" fmla="*/ 10 w 13"/>
                  <a:gd name="T3" fmla="*/ 1 h 8"/>
                  <a:gd name="T4" fmla="*/ 12 w 13"/>
                  <a:gd name="T5" fmla="*/ 4 h 8"/>
                  <a:gd name="T6" fmla="*/ 10 w 13"/>
                  <a:gd name="T7" fmla="*/ 7 h 8"/>
                  <a:gd name="T8" fmla="*/ 1 w 13"/>
                  <a:gd name="T9" fmla="*/ 3 h 8"/>
                  <a:gd name="T10" fmla="*/ 5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5" y="0"/>
                    </a:moveTo>
                    <a:cubicBezTo>
                      <a:pt x="5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2" y="4"/>
                    </a:cubicBezTo>
                    <a:cubicBezTo>
                      <a:pt x="13" y="6"/>
                      <a:pt x="11" y="8"/>
                      <a:pt x="10" y="7"/>
                    </a:cubicBezTo>
                    <a:cubicBezTo>
                      <a:pt x="8" y="6"/>
                      <a:pt x="2" y="4"/>
                      <a:pt x="1" y="3"/>
                    </a:cubicBezTo>
                    <a:cubicBezTo>
                      <a:pt x="0" y="2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318"/>
              <p:cNvSpPr/>
              <p:nvPr/>
            </p:nvSpPr>
            <p:spPr bwMode="auto">
              <a:xfrm>
                <a:off x="2896" y="1963"/>
                <a:ext cx="117" cy="169"/>
              </a:xfrm>
              <a:custGeom>
                <a:avLst/>
                <a:gdLst>
                  <a:gd name="T0" fmla="*/ 9 w 31"/>
                  <a:gd name="T1" fmla="*/ 4 h 45"/>
                  <a:gd name="T2" fmla="*/ 1 w 31"/>
                  <a:gd name="T3" fmla="*/ 15 h 45"/>
                  <a:gd name="T4" fmla="*/ 1 w 31"/>
                  <a:gd name="T5" fmla="*/ 27 h 45"/>
                  <a:gd name="T6" fmla="*/ 1 w 31"/>
                  <a:gd name="T7" fmla="*/ 37 h 45"/>
                  <a:gd name="T8" fmla="*/ 3 w 31"/>
                  <a:gd name="T9" fmla="*/ 39 h 45"/>
                  <a:gd name="T10" fmla="*/ 23 w 31"/>
                  <a:gd name="T11" fmla="*/ 39 h 45"/>
                  <a:gd name="T12" fmla="*/ 27 w 31"/>
                  <a:gd name="T13" fmla="*/ 35 h 45"/>
                  <a:gd name="T14" fmla="*/ 29 w 31"/>
                  <a:gd name="T15" fmla="*/ 16 h 45"/>
                  <a:gd name="T16" fmla="*/ 25 w 31"/>
                  <a:gd name="T17" fmla="*/ 3 h 45"/>
                  <a:gd name="T18" fmla="*/ 9 w 31"/>
                  <a:gd name="T19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9" y="4"/>
                    </a:moveTo>
                    <a:cubicBezTo>
                      <a:pt x="9" y="4"/>
                      <a:pt x="1" y="12"/>
                      <a:pt x="1" y="15"/>
                    </a:cubicBezTo>
                    <a:cubicBezTo>
                      <a:pt x="0" y="17"/>
                      <a:pt x="1" y="22"/>
                      <a:pt x="1" y="27"/>
                    </a:cubicBezTo>
                    <a:cubicBezTo>
                      <a:pt x="0" y="31"/>
                      <a:pt x="1" y="37"/>
                      <a:pt x="1" y="37"/>
                    </a:cubicBezTo>
                    <a:cubicBezTo>
                      <a:pt x="1" y="37"/>
                      <a:pt x="1" y="38"/>
                      <a:pt x="3" y="39"/>
                    </a:cubicBezTo>
                    <a:cubicBezTo>
                      <a:pt x="5" y="41"/>
                      <a:pt x="15" y="45"/>
                      <a:pt x="23" y="39"/>
                    </a:cubicBezTo>
                    <a:cubicBezTo>
                      <a:pt x="23" y="39"/>
                      <a:pt x="26" y="37"/>
                      <a:pt x="27" y="35"/>
                    </a:cubicBezTo>
                    <a:cubicBezTo>
                      <a:pt x="27" y="32"/>
                      <a:pt x="29" y="16"/>
                      <a:pt x="29" y="16"/>
                    </a:cubicBezTo>
                    <a:cubicBezTo>
                      <a:pt x="29" y="16"/>
                      <a:pt x="31" y="5"/>
                      <a:pt x="25" y="3"/>
                    </a:cubicBezTo>
                    <a:cubicBezTo>
                      <a:pt x="19" y="0"/>
                      <a:pt x="14" y="1"/>
                      <a:pt x="9" y="4"/>
                    </a:cubicBezTo>
                    <a:close/>
                  </a:path>
                </a:pathLst>
              </a:custGeom>
              <a:solidFill>
                <a:srgbClr val="1D5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319"/>
              <p:cNvSpPr/>
              <p:nvPr/>
            </p:nvSpPr>
            <p:spPr bwMode="auto">
              <a:xfrm>
                <a:off x="2957" y="1993"/>
                <a:ext cx="26" cy="68"/>
              </a:xfrm>
              <a:custGeom>
                <a:avLst/>
                <a:gdLst>
                  <a:gd name="T0" fmla="*/ 7 w 7"/>
                  <a:gd name="T1" fmla="*/ 5 h 18"/>
                  <a:gd name="T2" fmla="*/ 7 w 7"/>
                  <a:gd name="T3" fmla="*/ 4 h 18"/>
                  <a:gd name="T4" fmla="*/ 2 w 7"/>
                  <a:gd name="T5" fmla="*/ 2 h 18"/>
                  <a:gd name="T6" fmla="*/ 0 w 7"/>
                  <a:gd name="T7" fmla="*/ 7 h 18"/>
                  <a:gd name="T8" fmla="*/ 5 w 7"/>
                  <a:gd name="T9" fmla="*/ 18 h 18"/>
                  <a:gd name="T10" fmla="*/ 7 w 7"/>
                  <a:gd name="T11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7" y="5"/>
                    </a:moveTo>
                    <a:cubicBezTo>
                      <a:pt x="7" y="5"/>
                      <a:pt x="7" y="4"/>
                      <a:pt x="7" y="4"/>
                    </a:cubicBezTo>
                    <a:cubicBezTo>
                      <a:pt x="7" y="0"/>
                      <a:pt x="2" y="2"/>
                      <a:pt x="2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14"/>
                      <a:pt x="5" y="18"/>
                    </a:cubicBezTo>
                    <a:cubicBezTo>
                      <a:pt x="5" y="18"/>
                      <a:pt x="7" y="9"/>
                      <a:pt x="7" y="5"/>
                    </a:cubicBezTo>
                    <a:close/>
                  </a:path>
                </a:pathLst>
              </a:custGeom>
              <a:solidFill>
                <a:srgbClr val="EBF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320"/>
              <p:cNvSpPr/>
              <p:nvPr/>
            </p:nvSpPr>
            <p:spPr bwMode="auto">
              <a:xfrm>
                <a:off x="2927" y="1970"/>
                <a:ext cx="56" cy="53"/>
              </a:xfrm>
              <a:custGeom>
                <a:avLst/>
                <a:gdLst>
                  <a:gd name="T0" fmla="*/ 2 w 15"/>
                  <a:gd name="T1" fmla="*/ 1 h 14"/>
                  <a:gd name="T2" fmla="*/ 1 w 15"/>
                  <a:gd name="T3" fmla="*/ 2 h 14"/>
                  <a:gd name="T4" fmla="*/ 0 w 15"/>
                  <a:gd name="T5" fmla="*/ 4 h 14"/>
                  <a:gd name="T6" fmla="*/ 9 w 15"/>
                  <a:gd name="T7" fmla="*/ 13 h 14"/>
                  <a:gd name="T8" fmla="*/ 11 w 15"/>
                  <a:gd name="T9" fmla="*/ 8 h 14"/>
                  <a:gd name="T10" fmla="*/ 15 w 15"/>
                  <a:gd name="T11" fmla="*/ 11 h 14"/>
                  <a:gd name="T12" fmla="*/ 13 w 15"/>
                  <a:gd name="T13" fmla="*/ 4 h 14"/>
                  <a:gd name="T14" fmla="*/ 2 w 15"/>
                  <a:gd name="T1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4">
                    <a:moveTo>
                      <a:pt x="2" y="1"/>
                    </a:move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5"/>
                      <a:pt x="9" y="13"/>
                      <a:pt x="9" y="13"/>
                    </a:cubicBezTo>
                    <a:cubicBezTo>
                      <a:pt x="9" y="14"/>
                      <a:pt x="11" y="8"/>
                      <a:pt x="11" y="8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7"/>
                      <a:pt x="13" y="4"/>
                    </a:cubicBezTo>
                    <a:cubicBezTo>
                      <a:pt x="11" y="1"/>
                      <a:pt x="7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321"/>
              <p:cNvSpPr/>
              <p:nvPr/>
            </p:nvSpPr>
            <p:spPr bwMode="auto">
              <a:xfrm>
                <a:off x="2934" y="1963"/>
                <a:ext cx="42" cy="37"/>
              </a:xfrm>
              <a:custGeom>
                <a:avLst/>
                <a:gdLst>
                  <a:gd name="T0" fmla="*/ 1 w 11"/>
                  <a:gd name="T1" fmla="*/ 5 h 10"/>
                  <a:gd name="T2" fmla="*/ 8 w 11"/>
                  <a:gd name="T3" fmla="*/ 10 h 10"/>
                  <a:gd name="T4" fmla="*/ 10 w 11"/>
                  <a:gd name="T5" fmla="*/ 7 h 10"/>
                  <a:gd name="T6" fmla="*/ 1 w 11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1" y="5"/>
                    </a:moveTo>
                    <a:cubicBezTo>
                      <a:pt x="1" y="5"/>
                      <a:pt x="4" y="10"/>
                      <a:pt x="8" y="10"/>
                    </a:cubicBezTo>
                    <a:cubicBezTo>
                      <a:pt x="8" y="10"/>
                      <a:pt x="11" y="9"/>
                      <a:pt x="10" y="7"/>
                    </a:cubicBezTo>
                    <a:cubicBezTo>
                      <a:pt x="9" y="4"/>
                      <a:pt x="0" y="0"/>
                      <a:pt x="1" y="5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322"/>
              <p:cNvSpPr/>
              <p:nvPr/>
            </p:nvSpPr>
            <p:spPr bwMode="auto">
              <a:xfrm>
                <a:off x="2938" y="1921"/>
                <a:ext cx="60" cy="76"/>
              </a:xfrm>
              <a:custGeom>
                <a:avLst/>
                <a:gdLst>
                  <a:gd name="T0" fmla="*/ 16 w 16"/>
                  <a:gd name="T1" fmla="*/ 4 h 20"/>
                  <a:gd name="T2" fmla="*/ 15 w 16"/>
                  <a:gd name="T3" fmla="*/ 12 h 20"/>
                  <a:gd name="T4" fmla="*/ 12 w 16"/>
                  <a:gd name="T5" fmla="*/ 16 h 20"/>
                  <a:gd name="T6" fmla="*/ 4 w 16"/>
                  <a:gd name="T7" fmla="*/ 18 h 20"/>
                  <a:gd name="T8" fmla="*/ 0 w 16"/>
                  <a:gd name="T9" fmla="*/ 12 h 20"/>
                  <a:gd name="T10" fmla="*/ 3 w 16"/>
                  <a:gd name="T11" fmla="*/ 4 h 20"/>
                  <a:gd name="T12" fmla="*/ 12 w 16"/>
                  <a:gd name="T13" fmla="*/ 1 h 20"/>
                  <a:gd name="T14" fmla="*/ 16 w 16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0">
                    <a:moveTo>
                      <a:pt x="16" y="4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4" y="15"/>
                      <a:pt x="12" y="16"/>
                    </a:cubicBezTo>
                    <a:cubicBezTo>
                      <a:pt x="10" y="18"/>
                      <a:pt x="8" y="20"/>
                      <a:pt x="4" y="18"/>
                    </a:cubicBezTo>
                    <a:cubicBezTo>
                      <a:pt x="4" y="18"/>
                      <a:pt x="0" y="16"/>
                      <a:pt x="0" y="12"/>
                    </a:cubicBezTo>
                    <a:cubicBezTo>
                      <a:pt x="0" y="8"/>
                      <a:pt x="3" y="4"/>
                      <a:pt x="3" y="4"/>
                    </a:cubicBezTo>
                    <a:cubicBezTo>
                      <a:pt x="4" y="3"/>
                      <a:pt x="10" y="0"/>
                      <a:pt x="12" y="1"/>
                    </a:cubicBezTo>
                    <a:cubicBezTo>
                      <a:pt x="15" y="2"/>
                      <a:pt x="16" y="4"/>
                      <a:pt x="16" y="4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323"/>
              <p:cNvSpPr/>
              <p:nvPr/>
            </p:nvSpPr>
            <p:spPr bwMode="auto">
              <a:xfrm>
                <a:off x="2923" y="1906"/>
                <a:ext cx="79" cy="83"/>
              </a:xfrm>
              <a:custGeom>
                <a:avLst/>
                <a:gdLst>
                  <a:gd name="T0" fmla="*/ 8 w 21"/>
                  <a:gd name="T1" fmla="*/ 15 h 22"/>
                  <a:gd name="T2" fmla="*/ 6 w 21"/>
                  <a:gd name="T3" fmla="*/ 14 h 22"/>
                  <a:gd name="T4" fmla="*/ 7 w 21"/>
                  <a:gd name="T5" fmla="*/ 18 h 22"/>
                  <a:gd name="T6" fmla="*/ 7 w 21"/>
                  <a:gd name="T7" fmla="*/ 22 h 22"/>
                  <a:gd name="T8" fmla="*/ 4 w 21"/>
                  <a:gd name="T9" fmla="*/ 20 h 22"/>
                  <a:gd name="T10" fmla="*/ 0 w 21"/>
                  <a:gd name="T11" fmla="*/ 12 h 22"/>
                  <a:gd name="T12" fmla="*/ 4 w 21"/>
                  <a:gd name="T13" fmla="*/ 2 h 22"/>
                  <a:gd name="T14" fmla="*/ 18 w 21"/>
                  <a:gd name="T15" fmla="*/ 4 h 22"/>
                  <a:gd name="T16" fmla="*/ 19 w 21"/>
                  <a:gd name="T17" fmla="*/ 12 h 22"/>
                  <a:gd name="T18" fmla="*/ 17 w 21"/>
                  <a:gd name="T19" fmla="*/ 9 h 22"/>
                  <a:gd name="T20" fmla="*/ 15 w 21"/>
                  <a:gd name="T21" fmla="*/ 10 h 22"/>
                  <a:gd name="T22" fmla="*/ 13 w 21"/>
                  <a:gd name="T23" fmla="*/ 9 h 22"/>
                  <a:gd name="T24" fmla="*/ 11 w 21"/>
                  <a:gd name="T25" fmla="*/ 12 h 22"/>
                  <a:gd name="T26" fmla="*/ 8 w 21"/>
                  <a:gd name="T27" fmla="*/ 12 h 22"/>
                  <a:gd name="T28" fmla="*/ 8 w 21"/>
                  <a:gd name="T2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2">
                    <a:moveTo>
                      <a:pt x="8" y="15"/>
                    </a:moveTo>
                    <a:cubicBezTo>
                      <a:pt x="8" y="15"/>
                      <a:pt x="7" y="13"/>
                      <a:pt x="6" y="14"/>
                    </a:cubicBezTo>
                    <a:cubicBezTo>
                      <a:pt x="5" y="14"/>
                      <a:pt x="5" y="18"/>
                      <a:pt x="7" y="18"/>
                    </a:cubicBezTo>
                    <a:cubicBezTo>
                      <a:pt x="7" y="18"/>
                      <a:pt x="7" y="19"/>
                      <a:pt x="7" y="22"/>
                    </a:cubicBezTo>
                    <a:cubicBezTo>
                      <a:pt x="7" y="22"/>
                      <a:pt x="7" y="22"/>
                      <a:pt x="4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1" y="8"/>
                      <a:pt x="0" y="5"/>
                      <a:pt x="4" y="2"/>
                    </a:cubicBezTo>
                    <a:cubicBezTo>
                      <a:pt x="8" y="0"/>
                      <a:pt x="14" y="0"/>
                      <a:pt x="18" y="4"/>
                    </a:cubicBezTo>
                    <a:cubicBezTo>
                      <a:pt x="21" y="7"/>
                      <a:pt x="20" y="9"/>
                      <a:pt x="19" y="12"/>
                    </a:cubicBezTo>
                    <a:cubicBezTo>
                      <a:pt x="19" y="12"/>
                      <a:pt x="18" y="10"/>
                      <a:pt x="17" y="9"/>
                    </a:cubicBezTo>
                    <a:cubicBezTo>
                      <a:pt x="16" y="9"/>
                      <a:pt x="16" y="10"/>
                      <a:pt x="15" y="10"/>
                    </a:cubicBezTo>
                    <a:cubicBezTo>
                      <a:pt x="14" y="10"/>
                      <a:pt x="13" y="9"/>
                      <a:pt x="13" y="9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0" y="12"/>
                      <a:pt x="9" y="12"/>
                      <a:pt x="8" y="12"/>
                    </a:cubicBezTo>
                    <a:cubicBezTo>
                      <a:pt x="8" y="12"/>
                      <a:pt x="9" y="13"/>
                      <a:pt x="8" y="15"/>
                    </a:cubicBezTo>
                    <a:close/>
                  </a:path>
                </a:pathLst>
              </a:custGeom>
              <a:solidFill>
                <a:srgbClr val="B597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324"/>
              <p:cNvSpPr/>
              <p:nvPr/>
            </p:nvSpPr>
            <p:spPr bwMode="auto">
              <a:xfrm>
                <a:off x="2885" y="2008"/>
                <a:ext cx="87" cy="128"/>
              </a:xfrm>
              <a:custGeom>
                <a:avLst/>
                <a:gdLst>
                  <a:gd name="T0" fmla="*/ 4 w 23"/>
                  <a:gd name="T1" fmla="*/ 3 h 34"/>
                  <a:gd name="T2" fmla="*/ 8 w 23"/>
                  <a:gd name="T3" fmla="*/ 1 h 34"/>
                  <a:gd name="T4" fmla="*/ 10 w 23"/>
                  <a:gd name="T5" fmla="*/ 7 h 34"/>
                  <a:gd name="T6" fmla="*/ 8 w 23"/>
                  <a:gd name="T7" fmla="*/ 21 h 34"/>
                  <a:gd name="T8" fmla="*/ 23 w 23"/>
                  <a:gd name="T9" fmla="*/ 30 h 34"/>
                  <a:gd name="T10" fmla="*/ 19 w 23"/>
                  <a:gd name="T11" fmla="*/ 34 h 34"/>
                  <a:gd name="T12" fmla="*/ 3 w 23"/>
                  <a:gd name="T13" fmla="*/ 27 h 34"/>
                  <a:gd name="T14" fmla="*/ 0 w 23"/>
                  <a:gd name="T15" fmla="*/ 20 h 34"/>
                  <a:gd name="T16" fmla="*/ 4 w 23"/>
                  <a:gd name="T17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34">
                    <a:moveTo>
                      <a:pt x="4" y="3"/>
                    </a:moveTo>
                    <a:cubicBezTo>
                      <a:pt x="4" y="3"/>
                      <a:pt x="5" y="0"/>
                      <a:pt x="8" y="1"/>
                    </a:cubicBezTo>
                    <a:cubicBezTo>
                      <a:pt x="10" y="2"/>
                      <a:pt x="10" y="4"/>
                      <a:pt x="10" y="7"/>
                    </a:cubicBezTo>
                    <a:cubicBezTo>
                      <a:pt x="9" y="10"/>
                      <a:pt x="8" y="21"/>
                      <a:pt x="8" y="2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0" y="31"/>
                      <a:pt x="19" y="34"/>
                    </a:cubicBezTo>
                    <a:cubicBezTo>
                      <a:pt x="19" y="34"/>
                      <a:pt x="8" y="31"/>
                      <a:pt x="3" y="27"/>
                    </a:cubicBezTo>
                    <a:cubicBezTo>
                      <a:pt x="2" y="25"/>
                      <a:pt x="0" y="21"/>
                      <a:pt x="0" y="20"/>
                    </a:cubicBezTo>
                    <a:cubicBezTo>
                      <a:pt x="1" y="18"/>
                      <a:pt x="4" y="3"/>
                      <a:pt x="4" y="3"/>
                    </a:cubicBezTo>
                    <a:close/>
                  </a:path>
                </a:pathLst>
              </a:custGeom>
              <a:solidFill>
                <a:srgbClr val="2660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325"/>
              <p:cNvSpPr/>
              <p:nvPr/>
            </p:nvSpPr>
            <p:spPr bwMode="auto">
              <a:xfrm>
                <a:off x="2964" y="2000"/>
                <a:ext cx="12" cy="19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3 h 5"/>
                  <a:gd name="T4" fmla="*/ 1 w 3"/>
                  <a:gd name="T5" fmla="*/ 5 h 5"/>
                  <a:gd name="T6" fmla="*/ 3 w 3"/>
                  <a:gd name="T7" fmla="*/ 4 h 5"/>
                  <a:gd name="T8" fmla="*/ 3 w 3"/>
                  <a:gd name="T9" fmla="*/ 2 h 5"/>
                  <a:gd name="T10" fmla="*/ 1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3" y="4"/>
                      <a:pt x="3" y="4"/>
                    </a:cubicBezTo>
                    <a:cubicBezTo>
                      <a:pt x="3" y="4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7D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326"/>
              <p:cNvSpPr/>
              <p:nvPr/>
            </p:nvSpPr>
            <p:spPr bwMode="auto">
              <a:xfrm>
                <a:off x="2968" y="2015"/>
                <a:ext cx="11" cy="46"/>
              </a:xfrm>
              <a:custGeom>
                <a:avLst/>
                <a:gdLst>
                  <a:gd name="T0" fmla="*/ 0 w 3"/>
                  <a:gd name="T1" fmla="*/ 1 h 12"/>
                  <a:gd name="T2" fmla="*/ 0 w 3"/>
                  <a:gd name="T3" fmla="*/ 6 h 12"/>
                  <a:gd name="T4" fmla="*/ 3 w 3"/>
                  <a:gd name="T5" fmla="*/ 12 h 12"/>
                  <a:gd name="T6" fmla="*/ 3 w 3"/>
                  <a:gd name="T7" fmla="*/ 5 h 12"/>
                  <a:gd name="T8" fmla="*/ 2 w 3"/>
                  <a:gd name="T9" fmla="*/ 0 h 12"/>
                  <a:gd name="T10" fmla="*/ 0 w 3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">
                    <a:moveTo>
                      <a:pt x="0" y="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7"/>
                      <a:pt x="3" y="5"/>
                    </a:cubicBezTo>
                    <a:cubicBezTo>
                      <a:pt x="3" y="4"/>
                      <a:pt x="2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87D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327"/>
              <p:cNvSpPr/>
              <p:nvPr/>
            </p:nvSpPr>
            <p:spPr bwMode="auto">
              <a:xfrm>
                <a:off x="2998" y="2064"/>
                <a:ext cx="87" cy="46"/>
              </a:xfrm>
              <a:custGeom>
                <a:avLst/>
                <a:gdLst>
                  <a:gd name="T0" fmla="*/ 0 w 87"/>
                  <a:gd name="T1" fmla="*/ 46 h 46"/>
                  <a:gd name="T2" fmla="*/ 83 w 87"/>
                  <a:gd name="T3" fmla="*/ 0 h 46"/>
                  <a:gd name="T4" fmla="*/ 87 w 87"/>
                  <a:gd name="T5" fmla="*/ 0 h 46"/>
                  <a:gd name="T6" fmla="*/ 4 w 87"/>
                  <a:gd name="T7" fmla="*/ 46 h 46"/>
                  <a:gd name="T8" fmla="*/ 0 w 87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46">
                    <a:moveTo>
                      <a:pt x="0" y="46"/>
                    </a:moveTo>
                    <a:lnTo>
                      <a:pt x="83" y="0"/>
                    </a:lnTo>
                    <a:lnTo>
                      <a:pt x="87" y="0"/>
                    </a:lnTo>
                    <a:lnTo>
                      <a:pt x="4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5E5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328"/>
              <p:cNvSpPr/>
              <p:nvPr/>
            </p:nvSpPr>
            <p:spPr bwMode="auto">
              <a:xfrm>
                <a:off x="2979" y="2064"/>
                <a:ext cx="106" cy="106"/>
              </a:xfrm>
              <a:custGeom>
                <a:avLst/>
                <a:gdLst>
                  <a:gd name="T0" fmla="*/ 23 w 106"/>
                  <a:gd name="T1" fmla="*/ 46 h 106"/>
                  <a:gd name="T2" fmla="*/ 106 w 106"/>
                  <a:gd name="T3" fmla="*/ 0 h 106"/>
                  <a:gd name="T4" fmla="*/ 83 w 106"/>
                  <a:gd name="T5" fmla="*/ 61 h 106"/>
                  <a:gd name="T6" fmla="*/ 0 w 106"/>
                  <a:gd name="T7" fmla="*/ 106 h 106"/>
                  <a:gd name="T8" fmla="*/ 23 w 106"/>
                  <a:gd name="T9" fmla="*/ 4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6">
                    <a:moveTo>
                      <a:pt x="23" y="46"/>
                    </a:moveTo>
                    <a:lnTo>
                      <a:pt x="106" y="0"/>
                    </a:lnTo>
                    <a:lnTo>
                      <a:pt x="83" y="61"/>
                    </a:lnTo>
                    <a:lnTo>
                      <a:pt x="0" y="106"/>
                    </a:lnTo>
                    <a:lnTo>
                      <a:pt x="23" y="4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329"/>
              <p:cNvSpPr/>
              <p:nvPr/>
            </p:nvSpPr>
            <p:spPr bwMode="auto">
              <a:xfrm>
                <a:off x="2976" y="2110"/>
                <a:ext cx="26" cy="60"/>
              </a:xfrm>
              <a:custGeom>
                <a:avLst/>
                <a:gdLst>
                  <a:gd name="T0" fmla="*/ 22 w 26"/>
                  <a:gd name="T1" fmla="*/ 0 h 60"/>
                  <a:gd name="T2" fmla="*/ 26 w 26"/>
                  <a:gd name="T3" fmla="*/ 0 h 60"/>
                  <a:gd name="T4" fmla="*/ 3 w 26"/>
                  <a:gd name="T5" fmla="*/ 60 h 60"/>
                  <a:gd name="T6" fmla="*/ 0 w 26"/>
                  <a:gd name="T7" fmla="*/ 60 h 60"/>
                  <a:gd name="T8" fmla="*/ 22 w 2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0">
                    <a:moveTo>
                      <a:pt x="22" y="0"/>
                    </a:moveTo>
                    <a:lnTo>
                      <a:pt x="26" y="0"/>
                    </a:lnTo>
                    <a:lnTo>
                      <a:pt x="3" y="60"/>
                    </a:lnTo>
                    <a:lnTo>
                      <a:pt x="0" y="6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Freeform 330"/>
              <p:cNvSpPr/>
              <p:nvPr/>
            </p:nvSpPr>
            <p:spPr bwMode="auto">
              <a:xfrm>
                <a:off x="4395" y="2445"/>
                <a:ext cx="49" cy="45"/>
              </a:xfrm>
              <a:custGeom>
                <a:avLst/>
                <a:gdLst>
                  <a:gd name="T0" fmla="*/ 2 w 13"/>
                  <a:gd name="T1" fmla="*/ 12 h 12"/>
                  <a:gd name="T2" fmla="*/ 8 w 13"/>
                  <a:gd name="T3" fmla="*/ 11 h 12"/>
                  <a:gd name="T4" fmla="*/ 12 w 13"/>
                  <a:gd name="T5" fmla="*/ 5 h 12"/>
                  <a:gd name="T6" fmla="*/ 9 w 13"/>
                  <a:gd name="T7" fmla="*/ 3 h 12"/>
                  <a:gd name="T8" fmla="*/ 6 w 13"/>
                  <a:gd name="T9" fmla="*/ 4 h 12"/>
                  <a:gd name="T10" fmla="*/ 6 w 13"/>
                  <a:gd name="T11" fmla="*/ 2 h 12"/>
                  <a:gd name="T12" fmla="*/ 4 w 13"/>
                  <a:gd name="T13" fmla="*/ 1 h 12"/>
                  <a:gd name="T14" fmla="*/ 0 w 13"/>
                  <a:gd name="T15" fmla="*/ 8 h 12"/>
                  <a:gd name="T16" fmla="*/ 2 w 13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12"/>
                    </a:moveTo>
                    <a:cubicBezTo>
                      <a:pt x="2" y="12"/>
                      <a:pt x="7" y="11"/>
                      <a:pt x="8" y="11"/>
                    </a:cubicBezTo>
                    <a:cubicBezTo>
                      <a:pt x="10" y="10"/>
                      <a:pt x="13" y="8"/>
                      <a:pt x="12" y="5"/>
                    </a:cubicBezTo>
                    <a:cubicBezTo>
                      <a:pt x="12" y="3"/>
                      <a:pt x="12" y="3"/>
                      <a:pt x="9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1"/>
                      <a:pt x="5" y="0"/>
                      <a:pt x="4" y="1"/>
                    </a:cubicBezTo>
                    <a:cubicBezTo>
                      <a:pt x="3" y="2"/>
                      <a:pt x="0" y="8"/>
                      <a:pt x="0" y="8"/>
                    </a:cubicBez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Freeform 331"/>
              <p:cNvSpPr/>
              <p:nvPr/>
            </p:nvSpPr>
            <p:spPr bwMode="auto">
              <a:xfrm>
                <a:off x="4237" y="2471"/>
                <a:ext cx="173" cy="68"/>
              </a:xfrm>
              <a:custGeom>
                <a:avLst/>
                <a:gdLst>
                  <a:gd name="T0" fmla="*/ 42 w 46"/>
                  <a:gd name="T1" fmla="*/ 0 h 18"/>
                  <a:gd name="T2" fmla="*/ 35 w 46"/>
                  <a:gd name="T3" fmla="*/ 3 h 18"/>
                  <a:gd name="T4" fmla="*/ 25 w 46"/>
                  <a:gd name="T5" fmla="*/ 9 h 18"/>
                  <a:gd name="T6" fmla="*/ 5 w 46"/>
                  <a:gd name="T7" fmla="*/ 10 h 18"/>
                  <a:gd name="T8" fmla="*/ 0 w 46"/>
                  <a:gd name="T9" fmla="*/ 14 h 18"/>
                  <a:gd name="T10" fmla="*/ 5 w 46"/>
                  <a:gd name="T11" fmla="*/ 18 h 18"/>
                  <a:gd name="T12" fmla="*/ 25 w 46"/>
                  <a:gd name="T13" fmla="*/ 17 h 18"/>
                  <a:gd name="T14" fmla="*/ 30 w 46"/>
                  <a:gd name="T15" fmla="*/ 16 h 18"/>
                  <a:gd name="T16" fmla="*/ 45 w 46"/>
                  <a:gd name="T17" fmla="*/ 6 h 18"/>
                  <a:gd name="T18" fmla="*/ 42 w 46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8">
                    <a:moveTo>
                      <a:pt x="42" y="0"/>
                    </a:moveTo>
                    <a:cubicBezTo>
                      <a:pt x="42" y="0"/>
                      <a:pt x="38" y="2"/>
                      <a:pt x="35" y="3"/>
                    </a:cubicBezTo>
                    <a:cubicBezTo>
                      <a:pt x="33" y="5"/>
                      <a:pt x="25" y="9"/>
                      <a:pt x="25" y="9"/>
                    </a:cubicBezTo>
                    <a:cubicBezTo>
                      <a:pt x="25" y="9"/>
                      <a:pt x="7" y="9"/>
                      <a:pt x="5" y="10"/>
                    </a:cubicBezTo>
                    <a:cubicBezTo>
                      <a:pt x="3" y="10"/>
                      <a:pt x="0" y="11"/>
                      <a:pt x="0" y="14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6" y="18"/>
                      <a:pt x="23" y="18"/>
                      <a:pt x="25" y="17"/>
                    </a:cubicBezTo>
                    <a:cubicBezTo>
                      <a:pt x="27" y="17"/>
                      <a:pt x="28" y="17"/>
                      <a:pt x="30" y="16"/>
                    </a:cubicBezTo>
                    <a:cubicBezTo>
                      <a:pt x="32" y="15"/>
                      <a:pt x="45" y="6"/>
                      <a:pt x="45" y="6"/>
                    </a:cubicBezTo>
                    <a:cubicBezTo>
                      <a:pt x="45" y="6"/>
                      <a:pt x="46" y="3"/>
                      <a:pt x="42" y="0"/>
                    </a:cubicBezTo>
                    <a:close/>
                  </a:path>
                </a:pathLst>
              </a:custGeom>
              <a:solidFill>
                <a:srgbClr val="2660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Freeform 332"/>
              <p:cNvSpPr/>
              <p:nvPr/>
            </p:nvSpPr>
            <p:spPr bwMode="auto">
              <a:xfrm>
                <a:off x="4869" y="2286"/>
                <a:ext cx="162" cy="215"/>
              </a:xfrm>
              <a:custGeom>
                <a:avLst/>
                <a:gdLst>
                  <a:gd name="T0" fmla="*/ 27 w 43"/>
                  <a:gd name="T1" fmla="*/ 4 h 57"/>
                  <a:gd name="T2" fmla="*/ 38 w 43"/>
                  <a:gd name="T3" fmla="*/ 5 h 57"/>
                  <a:gd name="T4" fmla="*/ 42 w 43"/>
                  <a:gd name="T5" fmla="*/ 31 h 57"/>
                  <a:gd name="T6" fmla="*/ 43 w 43"/>
                  <a:gd name="T7" fmla="*/ 44 h 57"/>
                  <a:gd name="T8" fmla="*/ 41 w 43"/>
                  <a:gd name="T9" fmla="*/ 48 h 57"/>
                  <a:gd name="T10" fmla="*/ 16 w 43"/>
                  <a:gd name="T11" fmla="*/ 51 h 57"/>
                  <a:gd name="T12" fmla="*/ 14 w 43"/>
                  <a:gd name="T13" fmla="*/ 47 h 57"/>
                  <a:gd name="T14" fmla="*/ 7 w 43"/>
                  <a:gd name="T15" fmla="*/ 22 h 57"/>
                  <a:gd name="T16" fmla="*/ 7 w 43"/>
                  <a:gd name="T17" fmla="*/ 5 h 57"/>
                  <a:gd name="T18" fmla="*/ 27 w 43"/>
                  <a:gd name="T1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57">
                    <a:moveTo>
                      <a:pt x="27" y="4"/>
                    </a:moveTo>
                    <a:cubicBezTo>
                      <a:pt x="27" y="4"/>
                      <a:pt x="37" y="0"/>
                      <a:pt x="38" y="5"/>
                    </a:cubicBezTo>
                    <a:cubicBezTo>
                      <a:pt x="39" y="6"/>
                      <a:pt x="41" y="26"/>
                      <a:pt x="42" y="31"/>
                    </a:cubicBezTo>
                    <a:cubicBezTo>
                      <a:pt x="43" y="36"/>
                      <a:pt x="43" y="44"/>
                      <a:pt x="43" y="44"/>
                    </a:cubicBezTo>
                    <a:cubicBezTo>
                      <a:pt x="43" y="44"/>
                      <a:pt x="43" y="46"/>
                      <a:pt x="41" y="48"/>
                    </a:cubicBezTo>
                    <a:cubicBezTo>
                      <a:pt x="38" y="50"/>
                      <a:pt x="27" y="57"/>
                      <a:pt x="16" y="51"/>
                    </a:cubicBezTo>
                    <a:cubicBezTo>
                      <a:pt x="16" y="51"/>
                      <a:pt x="15" y="50"/>
                      <a:pt x="14" y="47"/>
                    </a:cubicBezTo>
                    <a:cubicBezTo>
                      <a:pt x="13" y="44"/>
                      <a:pt x="7" y="22"/>
                      <a:pt x="7" y="22"/>
                    </a:cubicBezTo>
                    <a:cubicBezTo>
                      <a:pt x="7" y="22"/>
                      <a:pt x="0" y="9"/>
                      <a:pt x="7" y="5"/>
                    </a:cubicBezTo>
                    <a:cubicBezTo>
                      <a:pt x="14" y="1"/>
                      <a:pt x="21" y="1"/>
                      <a:pt x="27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333"/>
              <p:cNvSpPr/>
              <p:nvPr/>
            </p:nvSpPr>
            <p:spPr bwMode="auto">
              <a:xfrm>
                <a:off x="4907" y="2294"/>
                <a:ext cx="71" cy="68"/>
              </a:xfrm>
              <a:custGeom>
                <a:avLst/>
                <a:gdLst>
                  <a:gd name="T0" fmla="*/ 16 w 19"/>
                  <a:gd name="T1" fmla="*/ 1 h 18"/>
                  <a:gd name="T2" fmla="*/ 17 w 19"/>
                  <a:gd name="T3" fmla="*/ 2 h 18"/>
                  <a:gd name="T4" fmla="*/ 19 w 19"/>
                  <a:gd name="T5" fmla="*/ 4 h 18"/>
                  <a:gd name="T6" fmla="*/ 9 w 19"/>
                  <a:gd name="T7" fmla="*/ 18 h 18"/>
                  <a:gd name="T8" fmla="*/ 6 w 19"/>
                  <a:gd name="T9" fmla="*/ 11 h 18"/>
                  <a:gd name="T10" fmla="*/ 1 w 19"/>
                  <a:gd name="T11" fmla="*/ 16 h 18"/>
                  <a:gd name="T12" fmla="*/ 2 w 19"/>
                  <a:gd name="T13" fmla="*/ 6 h 18"/>
                  <a:gd name="T14" fmla="*/ 16 w 19"/>
                  <a:gd name="T1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8" y="2"/>
                      <a:pt x="19" y="3"/>
                      <a:pt x="19" y="4"/>
                    </a:cubicBezTo>
                    <a:cubicBezTo>
                      <a:pt x="18" y="6"/>
                      <a:pt x="10" y="17"/>
                      <a:pt x="9" y="18"/>
                    </a:cubicBezTo>
                    <a:cubicBezTo>
                      <a:pt x="9" y="18"/>
                      <a:pt x="6" y="11"/>
                      <a:pt x="6" y="11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0"/>
                      <a:pt x="2" y="6"/>
                    </a:cubicBezTo>
                    <a:cubicBezTo>
                      <a:pt x="4" y="2"/>
                      <a:pt x="10" y="0"/>
                      <a:pt x="16" y="1"/>
                    </a:cubicBezTo>
                    <a:close/>
                  </a:path>
                </a:pathLst>
              </a:custGeom>
              <a:solidFill>
                <a:srgbClr val="CDD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334"/>
              <p:cNvSpPr/>
              <p:nvPr/>
            </p:nvSpPr>
            <p:spPr bwMode="auto">
              <a:xfrm>
                <a:off x="4918" y="2286"/>
                <a:ext cx="49" cy="49"/>
              </a:xfrm>
              <a:custGeom>
                <a:avLst/>
                <a:gdLst>
                  <a:gd name="T0" fmla="*/ 12 w 13"/>
                  <a:gd name="T1" fmla="*/ 5 h 13"/>
                  <a:gd name="T2" fmla="*/ 4 w 13"/>
                  <a:gd name="T3" fmla="*/ 13 h 13"/>
                  <a:gd name="T4" fmla="*/ 1 w 13"/>
                  <a:gd name="T5" fmla="*/ 9 h 13"/>
                  <a:gd name="T6" fmla="*/ 12 w 13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3">
                    <a:moveTo>
                      <a:pt x="12" y="5"/>
                    </a:moveTo>
                    <a:cubicBezTo>
                      <a:pt x="12" y="5"/>
                      <a:pt x="10" y="12"/>
                      <a:pt x="4" y="13"/>
                    </a:cubicBezTo>
                    <a:cubicBezTo>
                      <a:pt x="4" y="13"/>
                      <a:pt x="0" y="13"/>
                      <a:pt x="1" y="9"/>
                    </a:cubicBezTo>
                    <a:cubicBezTo>
                      <a:pt x="2" y="5"/>
                      <a:pt x="13" y="0"/>
                      <a:pt x="12" y="5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335"/>
              <p:cNvSpPr/>
              <p:nvPr/>
            </p:nvSpPr>
            <p:spPr bwMode="auto">
              <a:xfrm>
                <a:off x="4880" y="2238"/>
                <a:ext cx="83" cy="94"/>
              </a:xfrm>
              <a:custGeom>
                <a:avLst/>
                <a:gdLst>
                  <a:gd name="T0" fmla="*/ 0 w 22"/>
                  <a:gd name="T1" fmla="*/ 6 h 25"/>
                  <a:gd name="T2" fmla="*/ 3 w 22"/>
                  <a:gd name="T3" fmla="*/ 16 h 25"/>
                  <a:gd name="T4" fmla="*/ 7 w 22"/>
                  <a:gd name="T5" fmla="*/ 21 h 25"/>
                  <a:gd name="T6" fmla="*/ 18 w 22"/>
                  <a:gd name="T7" fmla="*/ 22 h 25"/>
                  <a:gd name="T8" fmla="*/ 21 w 22"/>
                  <a:gd name="T9" fmla="*/ 13 h 25"/>
                  <a:gd name="T10" fmla="*/ 16 w 22"/>
                  <a:gd name="T11" fmla="*/ 4 h 25"/>
                  <a:gd name="T12" fmla="*/ 4 w 22"/>
                  <a:gd name="T13" fmla="*/ 1 h 25"/>
                  <a:gd name="T14" fmla="*/ 0 w 22"/>
                  <a:gd name="T15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5">
                    <a:moveTo>
                      <a:pt x="0" y="6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4" y="19"/>
                      <a:pt x="7" y="21"/>
                    </a:cubicBezTo>
                    <a:cubicBezTo>
                      <a:pt x="10" y="23"/>
                      <a:pt x="13" y="25"/>
                      <a:pt x="18" y="22"/>
                    </a:cubicBezTo>
                    <a:cubicBezTo>
                      <a:pt x="18" y="22"/>
                      <a:pt x="22" y="18"/>
                      <a:pt x="21" y="13"/>
                    </a:cubicBezTo>
                    <a:cubicBezTo>
                      <a:pt x="21" y="8"/>
                      <a:pt x="17" y="4"/>
                      <a:pt x="16" y="4"/>
                    </a:cubicBezTo>
                    <a:cubicBezTo>
                      <a:pt x="15" y="3"/>
                      <a:pt x="7" y="0"/>
                      <a:pt x="4" y="1"/>
                    </a:cubicBezTo>
                    <a:cubicBezTo>
                      <a:pt x="1" y="3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336"/>
              <p:cNvSpPr/>
              <p:nvPr/>
            </p:nvSpPr>
            <p:spPr bwMode="auto">
              <a:xfrm>
                <a:off x="4877" y="2215"/>
                <a:ext cx="101" cy="105"/>
              </a:xfrm>
              <a:custGeom>
                <a:avLst/>
                <a:gdLst>
                  <a:gd name="T0" fmla="*/ 17 w 27"/>
                  <a:gd name="T1" fmla="*/ 19 h 28"/>
                  <a:gd name="T2" fmla="*/ 20 w 27"/>
                  <a:gd name="T3" fmla="*/ 17 h 28"/>
                  <a:gd name="T4" fmla="*/ 19 w 27"/>
                  <a:gd name="T5" fmla="*/ 23 h 28"/>
                  <a:gd name="T6" fmla="*/ 20 w 27"/>
                  <a:gd name="T7" fmla="*/ 27 h 28"/>
                  <a:gd name="T8" fmla="*/ 23 w 27"/>
                  <a:gd name="T9" fmla="*/ 25 h 28"/>
                  <a:gd name="T10" fmla="*/ 26 w 27"/>
                  <a:gd name="T11" fmla="*/ 14 h 28"/>
                  <a:gd name="T12" fmla="*/ 20 w 27"/>
                  <a:gd name="T13" fmla="*/ 2 h 28"/>
                  <a:gd name="T14" fmla="*/ 3 w 27"/>
                  <a:gd name="T15" fmla="*/ 6 h 28"/>
                  <a:gd name="T16" fmla="*/ 3 w 27"/>
                  <a:gd name="T17" fmla="*/ 17 h 28"/>
                  <a:gd name="T18" fmla="*/ 4 w 27"/>
                  <a:gd name="T19" fmla="*/ 13 h 28"/>
                  <a:gd name="T20" fmla="*/ 4 w 27"/>
                  <a:gd name="T21" fmla="*/ 12 h 28"/>
                  <a:gd name="T22" fmla="*/ 16 w 27"/>
                  <a:gd name="T23" fmla="*/ 16 h 28"/>
                  <a:gd name="T24" fmla="*/ 17 w 27"/>
                  <a:gd name="T25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28">
                    <a:moveTo>
                      <a:pt x="17" y="19"/>
                    </a:moveTo>
                    <a:cubicBezTo>
                      <a:pt x="17" y="19"/>
                      <a:pt x="18" y="16"/>
                      <a:pt x="20" y="17"/>
                    </a:cubicBezTo>
                    <a:cubicBezTo>
                      <a:pt x="21" y="18"/>
                      <a:pt x="22" y="23"/>
                      <a:pt x="19" y="23"/>
                    </a:cubicBezTo>
                    <a:cubicBezTo>
                      <a:pt x="19" y="23"/>
                      <a:pt x="19" y="24"/>
                      <a:pt x="20" y="27"/>
                    </a:cubicBezTo>
                    <a:cubicBezTo>
                      <a:pt x="20" y="27"/>
                      <a:pt x="20" y="28"/>
                      <a:pt x="23" y="25"/>
                    </a:cubicBezTo>
                    <a:cubicBezTo>
                      <a:pt x="27" y="22"/>
                      <a:pt x="27" y="19"/>
                      <a:pt x="26" y="14"/>
                    </a:cubicBezTo>
                    <a:cubicBezTo>
                      <a:pt x="25" y="8"/>
                      <a:pt x="25" y="5"/>
                      <a:pt x="20" y="2"/>
                    </a:cubicBezTo>
                    <a:cubicBezTo>
                      <a:pt x="14" y="0"/>
                      <a:pt x="7" y="1"/>
                      <a:pt x="3" y="6"/>
                    </a:cubicBezTo>
                    <a:cubicBezTo>
                      <a:pt x="0" y="10"/>
                      <a:pt x="1" y="14"/>
                      <a:pt x="3" y="17"/>
                    </a:cubicBezTo>
                    <a:cubicBezTo>
                      <a:pt x="3" y="17"/>
                      <a:pt x="2" y="14"/>
                      <a:pt x="4" y="13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11" y="16"/>
                      <a:pt x="16" y="16"/>
                    </a:cubicBezTo>
                    <a:cubicBezTo>
                      <a:pt x="16" y="16"/>
                      <a:pt x="16" y="17"/>
                      <a:pt x="17" y="19"/>
                    </a:cubicBezTo>
                    <a:close/>
                  </a:path>
                </a:pathLst>
              </a:custGeom>
              <a:solidFill>
                <a:srgbClr val="44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Freeform 337"/>
              <p:cNvSpPr/>
              <p:nvPr/>
            </p:nvSpPr>
            <p:spPr bwMode="auto">
              <a:xfrm>
                <a:off x="4767" y="2467"/>
                <a:ext cx="64" cy="45"/>
              </a:xfrm>
              <a:custGeom>
                <a:avLst/>
                <a:gdLst>
                  <a:gd name="T0" fmla="*/ 12 w 17"/>
                  <a:gd name="T1" fmla="*/ 0 h 12"/>
                  <a:gd name="T2" fmla="*/ 7 w 17"/>
                  <a:gd name="T3" fmla="*/ 1 h 12"/>
                  <a:gd name="T4" fmla="*/ 5 w 17"/>
                  <a:gd name="T5" fmla="*/ 3 h 12"/>
                  <a:gd name="T6" fmla="*/ 7 w 17"/>
                  <a:gd name="T7" fmla="*/ 5 h 12"/>
                  <a:gd name="T8" fmla="*/ 3 w 17"/>
                  <a:gd name="T9" fmla="*/ 9 h 12"/>
                  <a:gd name="T10" fmla="*/ 12 w 17"/>
                  <a:gd name="T11" fmla="*/ 9 h 12"/>
                  <a:gd name="T12" fmla="*/ 17 w 17"/>
                  <a:gd name="T13" fmla="*/ 1 h 12"/>
                  <a:gd name="T14" fmla="*/ 12 w 17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2">
                    <a:moveTo>
                      <a:pt x="12" y="0"/>
                    </a:moveTo>
                    <a:cubicBezTo>
                      <a:pt x="12" y="0"/>
                      <a:pt x="10" y="0"/>
                      <a:pt x="7" y="1"/>
                    </a:cubicBezTo>
                    <a:cubicBezTo>
                      <a:pt x="4" y="2"/>
                      <a:pt x="2" y="3"/>
                      <a:pt x="5" y="3"/>
                    </a:cubicBezTo>
                    <a:cubicBezTo>
                      <a:pt x="5" y="3"/>
                      <a:pt x="9" y="2"/>
                      <a:pt x="7" y="5"/>
                    </a:cubicBezTo>
                    <a:cubicBezTo>
                      <a:pt x="5" y="8"/>
                      <a:pt x="0" y="7"/>
                      <a:pt x="3" y="9"/>
                    </a:cubicBezTo>
                    <a:cubicBezTo>
                      <a:pt x="5" y="11"/>
                      <a:pt x="7" y="12"/>
                      <a:pt x="12" y="9"/>
                    </a:cubicBezTo>
                    <a:cubicBezTo>
                      <a:pt x="16" y="6"/>
                      <a:pt x="17" y="1"/>
                      <a:pt x="17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338"/>
              <p:cNvSpPr/>
              <p:nvPr/>
            </p:nvSpPr>
            <p:spPr bwMode="auto">
              <a:xfrm>
                <a:off x="4918" y="2335"/>
                <a:ext cx="19" cy="23"/>
              </a:xfrm>
              <a:custGeom>
                <a:avLst/>
                <a:gdLst>
                  <a:gd name="T0" fmla="*/ 11 w 19"/>
                  <a:gd name="T1" fmla="*/ 0 h 23"/>
                  <a:gd name="T2" fmla="*/ 19 w 19"/>
                  <a:gd name="T3" fmla="*/ 15 h 23"/>
                  <a:gd name="T4" fmla="*/ 15 w 19"/>
                  <a:gd name="T5" fmla="*/ 23 h 23"/>
                  <a:gd name="T6" fmla="*/ 4 w 19"/>
                  <a:gd name="T7" fmla="*/ 19 h 23"/>
                  <a:gd name="T8" fmla="*/ 0 w 19"/>
                  <a:gd name="T9" fmla="*/ 12 h 23"/>
                  <a:gd name="T10" fmla="*/ 11 w 19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3">
                    <a:moveTo>
                      <a:pt x="11" y="0"/>
                    </a:moveTo>
                    <a:lnTo>
                      <a:pt x="19" y="15"/>
                    </a:lnTo>
                    <a:lnTo>
                      <a:pt x="15" y="23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64F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339"/>
              <p:cNvSpPr/>
              <p:nvPr/>
            </p:nvSpPr>
            <p:spPr bwMode="auto">
              <a:xfrm>
                <a:off x="4922" y="2354"/>
                <a:ext cx="30" cy="102"/>
              </a:xfrm>
              <a:custGeom>
                <a:avLst/>
                <a:gdLst>
                  <a:gd name="T0" fmla="*/ 3 w 8"/>
                  <a:gd name="T1" fmla="*/ 1 h 27"/>
                  <a:gd name="T2" fmla="*/ 8 w 8"/>
                  <a:gd name="T3" fmla="*/ 24 h 27"/>
                  <a:gd name="T4" fmla="*/ 5 w 8"/>
                  <a:gd name="T5" fmla="*/ 27 h 27"/>
                  <a:gd name="T6" fmla="*/ 2 w 8"/>
                  <a:gd name="T7" fmla="*/ 24 h 27"/>
                  <a:gd name="T8" fmla="*/ 0 w 8"/>
                  <a:gd name="T9" fmla="*/ 0 h 27"/>
                  <a:gd name="T10" fmla="*/ 3 w 8"/>
                  <a:gd name="T11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7">
                    <a:moveTo>
                      <a:pt x="3" y="1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2" y="24"/>
                      <a:pt x="2" y="24"/>
                    </a:cubicBezTo>
                    <a:cubicBezTo>
                      <a:pt x="2" y="24"/>
                      <a:pt x="0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362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340"/>
              <p:cNvSpPr/>
              <p:nvPr/>
            </p:nvSpPr>
            <p:spPr bwMode="auto">
              <a:xfrm>
                <a:off x="4956" y="2064"/>
                <a:ext cx="41" cy="61"/>
              </a:xfrm>
              <a:custGeom>
                <a:avLst/>
                <a:gdLst>
                  <a:gd name="T0" fmla="*/ 7 w 11"/>
                  <a:gd name="T1" fmla="*/ 14 h 16"/>
                  <a:gd name="T2" fmla="*/ 10 w 11"/>
                  <a:gd name="T3" fmla="*/ 9 h 16"/>
                  <a:gd name="T4" fmla="*/ 11 w 11"/>
                  <a:gd name="T5" fmla="*/ 5 h 16"/>
                  <a:gd name="T6" fmla="*/ 8 w 11"/>
                  <a:gd name="T7" fmla="*/ 0 h 16"/>
                  <a:gd name="T8" fmla="*/ 6 w 11"/>
                  <a:gd name="T9" fmla="*/ 3 h 16"/>
                  <a:gd name="T10" fmla="*/ 5 w 11"/>
                  <a:gd name="T11" fmla="*/ 7 h 16"/>
                  <a:gd name="T12" fmla="*/ 1 w 11"/>
                  <a:gd name="T13" fmla="*/ 12 h 16"/>
                  <a:gd name="T14" fmla="*/ 7 w 11"/>
                  <a:gd name="T1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7" y="1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6"/>
                      <a:pt x="11" y="5"/>
                    </a:cubicBezTo>
                    <a:cubicBezTo>
                      <a:pt x="10" y="3"/>
                      <a:pt x="10" y="0"/>
                      <a:pt x="8" y="0"/>
                    </a:cubicBezTo>
                    <a:cubicBezTo>
                      <a:pt x="7" y="1"/>
                      <a:pt x="5" y="1"/>
                      <a:pt x="6" y="3"/>
                    </a:cubicBezTo>
                    <a:cubicBezTo>
                      <a:pt x="6" y="5"/>
                      <a:pt x="6" y="6"/>
                      <a:pt x="5" y="7"/>
                    </a:cubicBezTo>
                    <a:cubicBezTo>
                      <a:pt x="4" y="8"/>
                      <a:pt x="2" y="8"/>
                      <a:pt x="1" y="12"/>
                    </a:cubicBezTo>
                    <a:cubicBezTo>
                      <a:pt x="0" y="16"/>
                      <a:pt x="4" y="14"/>
                      <a:pt x="7" y="14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341"/>
              <p:cNvSpPr/>
              <p:nvPr/>
            </p:nvSpPr>
            <p:spPr bwMode="auto">
              <a:xfrm>
                <a:off x="4959" y="2113"/>
                <a:ext cx="53" cy="207"/>
              </a:xfrm>
              <a:custGeom>
                <a:avLst/>
                <a:gdLst>
                  <a:gd name="T0" fmla="*/ 14 w 14"/>
                  <a:gd name="T1" fmla="*/ 51 h 55"/>
                  <a:gd name="T2" fmla="*/ 10 w 14"/>
                  <a:gd name="T3" fmla="*/ 55 h 55"/>
                  <a:gd name="T4" fmla="*/ 5 w 14"/>
                  <a:gd name="T5" fmla="*/ 47 h 55"/>
                  <a:gd name="T6" fmla="*/ 4 w 14"/>
                  <a:gd name="T7" fmla="*/ 30 h 55"/>
                  <a:gd name="T8" fmla="*/ 0 w 14"/>
                  <a:gd name="T9" fmla="*/ 0 h 55"/>
                  <a:gd name="T10" fmla="*/ 6 w 14"/>
                  <a:gd name="T11" fmla="*/ 0 h 55"/>
                  <a:gd name="T12" fmla="*/ 10 w 14"/>
                  <a:gd name="T13" fmla="*/ 16 h 55"/>
                  <a:gd name="T14" fmla="*/ 13 w 14"/>
                  <a:gd name="T15" fmla="*/ 29 h 55"/>
                  <a:gd name="T16" fmla="*/ 14 w 14"/>
                  <a:gd name="T1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5">
                    <a:moveTo>
                      <a:pt x="14" y="51"/>
                    </a:moveTo>
                    <a:cubicBezTo>
                      <a:pt x="14" y="51"/>
                      <a:pt x="13" y="55"/>
                      <a:pt x="10" y="55"/>
                    </a:cubicBezTo>
                    <a:cubicBezTo>
                      <a:pt x="7" y="54"/>
                      <a:pt x="5" y="51"/>
                      <a:pt x="5" y="47"/>
                    </a:cubicBezTo>
                    <a:cubicBezTo>
                      <a:pt x="5" y="43"/>
                      <a:pt x="4" y="30"/>
                      <a:pt x="4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1"/>
                      <a:pt x="6" y="0"/>
                    </a:cubicBezTo>
                    <a:cubicBezTo>
                      <a:pt x="6" y="0"/>
                      <a:pt x="8" y="8"/>
                      <a:pt x="10" y="16"/>
                    </a:cubicBezTo>
                    <a:cubicBezTo>
                      <a:pt x="11" y="22"/>
                      <a:pt x="12" y="27"/>
                      <a:pt x="13" y="29"/>
                    </a:cubicBezTo>
                    <a:cubicBezTo>
                      <a:pt x="13" y="31"/>
                      <a:pt x="14" y="51"/>
                      <a:pt x="14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342"/>
              <p:cNvSpPr/>
              <p:nvPr/>
            </p:nvSpPr>
            <p:spPr bwMode="auto">
              <a:xfrm>
                <a:off x="5215" y="1594"/>
                <a:ext cx="64" cy="53"/>
              </a:xfrm>
              <a:custGeom>
                <a:avLst/>
                <a:gdLst>
                  <a:gd name="T0" fmla="*/ 7 w 17"/>
                  <a:gd name="T1" fmla="*/ 0 h 14"/>
                  <a:gd name="T2" fmla="*/ 14 w 17"/>
                  <a:gd name="T3" fmla="*/ 6 h 14"/>
                  <a:gd name="T4" fmla="*/ 15 w 17"/>
                  <a:gd name="T5" fmla="*/ 12 h 14"/>
                  <a:gd name="T6" fmla="*/ 6 w 17"/>
                  <a:gd name="T7" fmla="*/ 11 h 14"/>
                  <a:gd name="T8" fmla="*/ 1 w 17"/>
                  <a:gd name="T9" fmla="*/ 4 h 14"/>
                  <a:gd name="T10" fmla="*/ 7 w 1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7" y="0"/>
                    </a:moveTo>
                    <a:cubicBezTo>
                      <a:pt x="7" y="0"/>
                      <a:pt x="12" y="4"/>
                      <a:pt x="14" y="6"/>
                    </a:cubicBezTo>
                    <a:cubicBezTo>
                      <a:pt x="15" y="7"/>
                      <a:pt x="17" y="10"/>
                      <a:pt x="15" y="12"/>
                    </a:cubicBezTo>
                    <a:cubicBezTo>
                      <a:pt x="13" y="14"/>
                      <a:pt x="12" y="14"/>
                      <a:pt x="6" y="11"/>
                    </a:cubicBezTo>
                    <a:cubicBezTo>
                      <a:pt x="0" y="9"/>
                      <a:pt x="1" y="7"/>
                      <a:pt x="1" y="4"/>
                    </a:cubicBezTo>
                    <a:cubicBezTo>
                      <a:pt x="1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343"/>
              <p:cNvSpPr/>
              <p:nvPr/>
            </p:nvSpPr>
            <p:spPr bwMode="auto">
              <a:xfrm>
                <a:off x="5170" y="1628"/>
                <a:ext cx="64" cy="60"/>
              </a:xfrm>
              <a:custGeom>
                <a:avLst/>
                <a:gdLst>
                  <a:gd name="T0" fmla="*/ 10 w 17"/>
                  <a:gd name="T1" fmla="*/ 1 h 16"/>
                  <a:gd name="T2" fmla="*/ 15 w 17"/>
                  <a:gd name="T3" fmla="*/ 9 h 16"/>
                  <a:gd name="T4" fmla="*/ 14 w 17"/>
                  <a:gd name="T5" fmla="*/ 15 h 16"/>
                  <a:gd name="T6" fmla="*/ 5 w 17"/>
                  <a:gd name="T7" fmla="*/ 11 h 16"/>
                  <a:gd name="T8" fmla="*/ 2 w 17"/>
                  <a:gd name="T9" fmla="*/ 3 h 16"/>
                  <a:gd name="T10" fmla="*/ 10 w 17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6">
                    <a:moveTo>
                      <a:pt x="10" y="1"/>
                    </a:moveTo>
                    <a:cubicBezTo>
                      <a:pt x="10" y="1"/>
                      <a:pt x="14" y="7"/>
                      <a:pt x="15" y="9"/>
                    </a:cubicBezTo>
                    <a:cubicBezTo>
                      <a:pt x="16" y="11"/>
                      <a:pt x="17" y="14"/>
                      <a:pt x="14" y="15"/>
                    </a:cubicBezTo>
                    <a:cubicBezTo>
                      <a:pt x="11" y="16"/>
                      <a:pt x="10" y="16"/>
                      <a:pt x="5" y="11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0"/>
                      <a:pt x="10" y="1"/>
                      <a:pt x="10" y="1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344"/>
              <p:cNvSpPr/>
              <p:nvPr/>
            </p:nvSpPr>
            <p:spPr bwMode="auto">
              <a:xfrm>
                <a:off x="5129" y="1432"/>
                <a:ext cx="147" cy="184"/>
              </a:xfrm>
              <a:custGeom>
                <a:avLst/>
                <a:gdLst>
                  <a:gd name="T0" fmla="*/ 14 w 39"/>
                  <a:gd name="T1" fmla="*/ 0 h 49"/>
                  <a:gd name="T2" fmla="*/ 31 w 39"/>
                  <a:gd name="T3" fmla="*/ 8 h 49"/>
                  <a:gd name="T4" fmla="*/ 38 w 39"/>
                  <a:gd name="T5" fmla="*/ 17 h 49"/>
                  <a:gd name="T6" fmla="*/ 34 w 39"/>
                  <a:gd name="T7" fmla="*/ 44 h 49"/>
                  <a:gd name="T8" fmla="*/ 27 w 39"/>
                  <a:gd name="T9" fmla="*/ 49 h 49"/>
                  <a:gd name="T10" fmla="*/ 24 w 39"/>
                  <a:gd name="T11" fmla="*/ 45 h 49"/>
                  <a:gd name="T12" fmla="*/ 26 w 39"/>
                  <a:gd name="T13" fmla="*/ 22 h 49"/>
                  <a:gd name="T14" fmla="*/ 9 w 39"/>
                  <a:gd name="T15" fmla="*/ 14 h 49"/>
                  <a:gd name="T16" fmla="*/ 0 w 39"/>
                  <a:gd name="T17" fmla="*/ 7 h 49"/>
                  <a:gd name="T18" fmla="*/ 14 w 39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49">
                    <a:moveTo>
                      <a:pt x="14" y="0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7" y="11"/>
                      <a:pt x="38" y="17"/>
                    </a:cubicBezTo>
                    <a:cubicBezTo>
                      <a:pt x="39" y="22"/>
                      <a:pt x="34" y="44"/>
                      <a:pt x="34" y="44"/>
                    </a:cubicBezTo>
                    <a:cubicBezTo>
                      <a:pt x="34" y="44"/>
                      <a:pt x="33" y="49"/>
                      <a:pt x="27" y="49"/>
                    </a:cubicBezTo>
                    <a:cubicBezTo>
                      <a:pt x="25" y="48"/>
                      <a:pt x="24" y="48"/>
                      <a:pt x="24" y="45"/>
                    </a:cubicBezTo>
                    <a:cubicBezTo>
                      <a:pt x="24" y="42"/>
                      <a:pt x="26" y="22"/>
                      <a:pt x="26" y="2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6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345"/>
              <p:cNvSpPr/>
              <p:nvPr/>
            </p:nvSpPr>
            <p:spPr bwMode="auto">
              <a:xfrm>
                <a:off x="5076" y="1428"/>
                <a:ext cx="139" cy="230"/>
              </a:xfrm>
              <a:custGeom>
                <a:avLst/>
                <a:gdLst>
                  <a:gd name="T0" fmla="*/ 3 w 37"/>
                  <a:gd name="T1" fmla="*/ 0 h 61"/>
                  <a:gd name="T2" fmla="*/ 1 w 37"/>
                  <a:gd name="T3" fmla="*/ 11 h 61"/>
                  <a:gd name="T4" fmla="*/ 10 w 37"/>
                  <a:gd name="T5" fmla="*/ 22 h 61"/>
                  <a:gd name="T6" fmla="*/ 21 w 37"/>
                  <a:gd name="T7" fmla="*/ 31 h 61"/>
                  <a:gd name="T8" fmla="*/ 25 w 37"/>
                  <a:gd name="T9" fmla="*/ 57 h 61"/>
                  <a:gd name="T10" fmla="*/ 36 w 37"/>
                  <a:gd name="T11" fmla="*/ 54 h 61"/>
                  <a:gd name="T12" fmla="*/ 37 w 37"/>
                  <a:gd name="T13" fmla="*/ 32 h 61"/>
                  <a:gd name="T14" fmla="*/ 33 w 37"/>
                  <a:gd name="T15" fmla="*/ 21 h 61"/>
                  <a:gd name="T16" fmla="*/ 20 w 37"/>
                  <a:gd name="T17" fmla="*/ 4 h 61"/>
                  <a:gd name="T18" fmla="*/ 3 w 37"/>
                  <a:gd name="T1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61">
                    <a:moveTo>
                      <a:pt x="3" y="0"/>
                    </a:moveTo>
                    <a:cubicBezTo>
                      <a:pt x="3" y="0"/>
                      <a:pt x="0" y="7"/>
                      <a:pt x="1" y="11"/>
                    </a:cubicBezTo>
                    <a:cubicBezTo>
                      <a:pt x="2" y="15"/>
                      <a:pt x="8" y="20"/>
                      <a:pt x="10" y="22"/>
                    </a:cubicBezTo>
                    <a:cubicBezTo>
                      <a:pt x="12" y="23"/>
                      <a:pt x="21" y="31"/>
                      <a:pt x="21" y="31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7"/>
                      <a:pt x="35" y="61"/>
                      <a:pt x="36" y="54"/>
                    </a:cubicBezTo>
                    <a:cubicBezTo>
                      <a:pt x="37" y="49"/>
                      <a:pt x="37" y="38"/>
                      <a:pt x="37" y="32"/>
                    </a:cubicBezTo>
                    <a:cubicBezTo>
                      <a:pt x="37" y="28"/>
                      <a:pt x="37" y="26"/>
                      <a:pt x="33" y="21"/>
                    </a:cubicBezTo>
                    <a:cubicBezTo>
                      <a:pt x="28" y="14"/>
                      <a:pt x="20" y="4"/>
                      <a:pt x="20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346"/>
              <p:cNvSpPr/>
              <p:nvPr/>
            </p:nvSpPr>
            <p:spPr bwMode="auto">
              <a:xfrm>
                <a:off x="5185" y="1285"/>
                <a:ext cx="222" cy="57"/>
              </a:xfrm>
              <a:custGeom>
                <a:avLst/>
                <a:gdLst>
                  <a:gd name="T0" fmla="*/ 0 w 59"/>
                  <a:gd name="T1" fmla="*/ 3 h 15"/>
                  <a:gd name="T2" fmla="*/ 5 w 59"/>
                  <a:gd name="T3" fmla="*/ 3 h 15"/>
                  <a:gd name="T4" fmla="*/ 27 w 59"/>
                  <a:gd name="T5" fmla="*/ 4 h 15"/>
                  <a:gd name="T6" fmla="*/ 52 w 59"/>
                  <a:gd name="T7" fmla="*/ 0 h 15"/>
                  <a:gd name="T8" fmla="*/ 56 w 59"/>
                  <a:gd name="T9" fmla="*/ 5 h 15"/>
                  <a:gd name="T10" fmla="*/ 33 w 59"/>
                  <a:gd name="T11" fmla="*/ 13 h 15"/>
                  <a:gd name="T12" fmla="*/ 8 w 59"/>
                  <a:gd name="T13" fmla="*/ 14 h 15"/>
                  <a:gd name="T14" fmla="*/ 9 w 59"/>
                  <a:gd name="T15" fmla="*/ 10 h 15"/>
                  <a:gd name="T16" fmla="*/ 0 w 59"/>
                  <a:gd name="T1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5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4"/>
                      <a:pt x="48" y="1"/>
                      <a:pt x="52" y="0"/>
                    </a:cubicBezTo>
                    <a:cubicBezTo>
                      <a:pt x="52" y="0"/>
                      <a:pt x="53" y="5"/>
                      <a:pt x="56" y="5"/>
                    </a:cubicBezTo>
                    <a:cubicBezTo>
                      <a:pt x="59" y="5"/>
                      <a:pt x="39" y="12"/>
                      <a:pt x="33" y="13"/>
                    </a:cubicBezTo>
                    <a:cubicBezTo>
                      <a:pt x="26" y="14"/>
                      <a:pt x="19" y="15"/>
                      <a:pt x="8" y="14"/>
                    </a:cubicBezTo>
                    <a:cubicBezTo>
                      <a:pt x="8" y="14"/>
                      <a:pt x="11" y="14"/>
                      <a:pt x="9" y="10"/>
                    </a:cubicBezTo>
                    <a:cubicBezTo>
                      <a:pt x="5" y="4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3F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347"/>
              <p:cNvSpPr/>
              <p:nvPr/>
            </p:nvSpPr>
            <p:spPr bwMode="auto">
              <a:xfrm>
                <a:off x="5373" y="1263"/>
                <a:ext cx="64" cy="48"/>
              </a:xfrm>
              <a:custGeom>
                <a:avLst/>
                <a:gdLst>
                  <a:gd name="T0" fmla="*/ 0 w 17"/>
                  <a:gd name="T1" fmla="*/ 8 h 13"/>
                  <a:gd name="T2" fmla="*/ 4 w 17"/>
                  <a:gd name="T3" fmla="*/ 4 h 13"/>
                  <a:gd name="T4" fmla="*/ 16 w 17"/>
                  <a:gd name="T5" fmla="*/ 2 h 13"/>
                  <a:gd name="T6" fmla="*/ 10 w 17"/>
                  <a:gd name="T7" fmla="*/ 5 h 13"/>
                  <a:gd name="T8" fmla="*/ 11 w 17"/>
                  <a:gd name="T9" fmla="*/ 9 h 13"/>
                  <a:gd name="T10" fmla="*/ 5 w 17"/>
                  <a:gd name="T11" fmla="*/ 12 h 13"/>
                  <a:gd name="T12" fmla="*/ 0 w 1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3">
                    <a:moveTo>
                      <a:pt x="0" y="8"/>
                    </a:moveTo>
                    <a:cubicBezTo>
                      <a:pt x="0" y="8"/>
                      <a:pt x="1" y="5"/>
                      <a:pt x="4" y="4"/>
                    </a:cubicBezTo>
                    <a:cubicBezTo>
                      <a:pt x="8" y="3"/>
                      <a:pt x="15" y="0"/>
                      <a:pt x="16" y="2"/>
                    </a:cubicBezTo>
                    <a:cubicBezTo>
                      <a:pt x="17" y="3"/>
                      <a:pt x="10" y="5"/>
                      <a:pt x="10" y="5"/>
                    </a:cubicBezTo>
                    <a:cubicBezTo>
                      <a:pt x="10" y="5"/>
                      <a:pt x="11" y="7"/>
                      <a:pt x="11" y="9"/>
                    </a:cubicBezTo>
                    <a:cubicBezTo>
                      <a:pt x="10" y="10"/>
                      <a:pt x="11" y="11"/>
                      <a:pt x="5" y="12"/>
                    </a:cubicBezTo>
                    <a:cubicBezTo>
                      <a:pt x="1" y="13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348"/>
              <p:cNvSpPr/>
              <p:nvPr/>
            </p:nvSpPr>
            <p:spPr bwMode="auto">
              <a:xfrm>
                <a:off x="5080" y="1281"/>
                <a:ext cx="150" cy="200"/>
              </a:xfrm>
              <a:custGeom>
                <a:avLst/>
                <a:gdLst>
                  <a:gd name="T0" fmla="*/ 14 w 40"/>
                  <a:gd name="T1" fmla="*/ 2 h 53"/>
                  <a:gd name="T2" fmla="*/ 2 w 40"/>
                  <a:gd name="T3" fmla="*/ 15 h 53"/>
                  <a:gd name="T4" fmla="*/ 1 w 40"/>
                  <a:gd name="T5" fmla="*/ 29 h 53"/>
                  <a:gd name="T6" fmla="*/ 0 w 40"/>
                  <a:gd name="T7" fmla="*/ 41 h 53"/>
                  <a:gd name="T8" fmla="*/ 2 w 40"/>
                  <a:gd name="T9" fmla="*/ 44 h 53"/>
                  <a:gd name="T10" fmla="*/ 26 w 40"/>
                  <a:gd name="T11" fmla="*/ 47 h 53"/>
                  <a:gd name="T12" fmla="*/ 31 w 40"/>
                  <a:gd name="T13" fmla="*/ 42 h 53"/>
                  <a:gd name="T14" fmla="*/ 37 w 40"/>
                  <a:gd name="T15" fmla="*/ 20 h 53"/>
                  <a:gd name="T16" fmla="*/ 33 w 40"/>
                  <a:gd name="T17" fmla="*/ 3 h 53"/>
                  <a:gd name="T18" fmla="*/ 14 w 40"/>
                  <a:gd name="T19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53">
                    <a:moveTo>
                      <a:pt x="14" y="2"/>
                    </a:moveTo>
                    <a:cubicBezTo>
                      <a:pt x="14" y="2"/>
                      <a:pt x="3" y="11"/>
                      <a:pt x="2" y="15"/>
                    </a:cubicBezTo>
                    <a:cubicBezTo>
                      <a:pt x="2" y="17"/>
                      <a:pt x="2" y="23"/>
                      <a:pt x="1" y="29"/>
                    </a:cubicBezTo>
                    <a:cubicBezTo>
                      <a:pt x="0" y="34"/>
                      <a:pt x="0" y="41"/>
                      <a:pt x="0" y="41"/>
                    </a:cubicBezTo>
                    <a:cubicBezTo>
                      <a:pt x="0" y="41"/>
                      <a:pt x="0" y="42"/>
                      <a:pt x="2" y="44"/>
                    </a:cubicBezTo>
                    <a:cubicBezTo>
                      <a:pt x="5" y="46"/>
                      <a:pt x="16" y="53"/>
                      <a:pt x="26" y="47"/>
                    </a:cubicBezTo>
                    <a:cubicBezTo>
                      <a:pt x="26" y="47"/>
                      <a:pt x="31" y="45"/>
                      <a:pt x="31" y="42"/>
                    </a:cubicBezTo>
                    <a:cubicBezTo>
                      <a:pt x="32" y="39"/>
                      <a:pt x="37" y="20"/>
                      <a:pt x="37" y="20"/>
                    </a:cubicBezTo>
                    <a:cubicBezTo>
                      <a:pt x="37" y="20"/>
                      <a:pt x="40" y="7"/>
                      <a:pt x="33" y="3"/>
                    </a:cubicBezTo>
                    <a:cubicBezTo>
                      <a:pt x="26" y="0"/>
                      <a:pt x="20" y="0"/>
                      <a:pt x="14" y="2"/>
                    </a:cubicBezTo>
                    <a:close/>
                  </a:path>
                </a:pathLst>
              </a:custGeom>
              <a:solidFill>
                <a:srgbClr val="493E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349"/>
              <p:cNvSpPr/>
              <p:nvPr/>
            </p:nvSpPr>
            <p:spPr bwMode="auto">
              <a:xfrm>
                <a:off x="5159" y="1315"/>
                <a:ext cx="34" cy="83"/>
              </a:xfrm>
              <a:custGeom>
                <a:avLst/>
                <a:gdLst>
                  <a:gd name="T0" fmla="*/ 9 w 9"/>
                  <a:gd name="T1" fmla="*/ 6 h 22"/>
                  <a:gd name="T2" fmla="*/ 9 w 9"/>
                  <a:gd name="T3" fmla="*/ 5 h 22"/>
                  <a:gd name="T4" fmla="*/ 4 w 9"/>
                  <a:gd name="T5" fmla="*/ 2 h 22"/>
                  <a:gd name="T6" fmla="*/ 0 w 9"/>
                  <a:gd name="T7" fmla="*/ 7 h 22"/>
                  <a:gd name="T8" fmla="*/ 5 w 9"/>
                  <a:gd name="T9" fmla="*/ 22 h 22"/>
                  <a:gd name="T10" fmla="*/ 9 w 9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2">
                    <a:moveTo>
                      <a:pt x="9" y="6"/>
                    </a:moveTo>
                    <a:cubicBezTo>
                      <a:pt x="9" y="6"/>
                      <a:pt x="9" y="6"/>
                      <a:pt x="9" y="5"/>
                    </a:cubicBezTo>
                    <a:cubicBezTo>
                      <a:pt x="9" y="0"/>
                      <a:pt x="4" y="2"/>
                      <a:pt x="4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17"/>
                      <a:pt x="5" y="22"/>
                    </a:cubicBezTo>
                    <a:cubicBezTo>
                      <a:pt x="5" y="22"/>
                      <a:pt x="8" y="12"/>
                      <a:pt x="9" y="6"/>
                    </a:cubicBezTo>
                    <a:close/>
                  </a:path>
                </a:pathLst>
              </a:custGeom>
              <a:solidFill>
                <a:srgbClr val="EBF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350"/>
              <p:cNvSpPr/>
              <p:nvPr/>
            </p:nvSpPr>
            <p:spPr bwMode="auto">
              <a:xfrm>
                <a:off x="5129" y="1281"/>
                <a:ext cx="68" cy="68"/>
              </a:xfrm>
              <a:custGeom>
                <a:avLst/>
                <a:gdLst>
                  <a:gd name="T0" fmla="*/ 2 w 18"/>
                  <a:gd name="T1" fmla="*/ 2 h 18"/>
                  <a:gd name="T2" fmla="*/ 1 w 18"/>
                  <a:gd name="T3" fmla="*/ 2 h 18"/>
                  <a:gd name="T4" fmla="*/ 0 w 18"/>
                  <a:gd name="T5" fmla="*/ 4 h 18"/>
                  <a:gd name="T6" fmla="*/ 9 w 18"/>
                  <a:gd name="T7" fmla="*/ 17 h 18"/>
                  <a:gd name="T8" fmla="*/ 12 w 18"/>
                  <a:gd name="T9" fmla="*/ 11 h 18"/>
                  <a:gd name="T10" fmla="*/ 17 w 18"/>
                  <a:gd name="T11" fmla="*/ 15 h 18"/>
                  <a:gd name="T12" fmla="*/ 16 w 18"/>
                  <a:gd name="T13" fmla="*/ 6 h 18"/>
                  <a:gd name="T14" fmla="*/ 2 w 18"/>
                  <a:gd name="T1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8">
                    <a:moveTo>
                      <a:pt x="2" y="2"/>
                    </a:moveTo>
                    <a:cubicBezTo>
                      <a:pt x="2" y="2"/>
                      <a:pt x="2" y="2"/>
                      <a:pt x="1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6"/>
                      <a:pt x="9" y="17"/>
                      <a:pt x="9" y="17"/>
                    </a:cubicBezTo>
                    <a:cubicBezTo>
                      <a:pt x="9" y="18"/>
                      <a:pt x="12" y="11"/>
                      <a:pt x="12" y="11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8" y="10"/>
                      <a:pt x="16" y="6"/>
                    </a:cubicBezTo>
                    <a:cubicBezTo>
                      <a:pt x="14" y="2"/>
                      <a:pt x="8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Freeform 351"/>
              <p:cNvSpPr/>
              <p:nvPr/>
            </p:nvSpPr>
            <p:spPr bwMode="auto">
              <a:xfrm>
                <a:off x="5140" y="1274"/>
                <a:ext cx="45" cy="49"/>
              </a:xfrm>
              <a:custGeom>
                <a:avLst/>
                <a:gdLst>
                  <a:gd name="T0" fmla="*/ 1 w 12"/>
                  <a:gd name="T1" fmla="*/ 6 h 13"/>
                  <a:gd name="T2" fmla="*/ 8 w 12"/>
                  <a:gd name="T3" fmla="*/ 13 h 13"/>
                  <a:gd name="T4" fmla="*/ 11 w 12"/>
                  <a:gd name="T5" fmla="*/ 9 h 13"/>
                  <a:gd name="T6" fmla="*/ 1 w 12"/>
                  <a:gd name="T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">
                    <a:moveTo>
                      <a:pt x="1" y="6"/>
                    </a:moveTo>
                    <a:cubicBezTo>
                      <a:pt x="1" y="6"/>
                      <a:pt x="3" y="12"/>
                      <a:pt x="8" y="13"/>
                    </a:cubicBezTo>
                    <a:cubicBezTo>
                      <a:pt x="8" y="13"/>
                      <a:pt x="12" y="12"/>
                      <a:pt x="11" y="9"/>
                    </a:cubicBezTo>
                    <a:cubicBezTo>
                      <a:pt x="10" y="6"/>
                      <a:pt x="0" y="0"/>
                      <a:pt x="1" y="6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352"/>
              <p:cNvSpPr/>
              <p:nvPr/>
            </p:nvSpPr>
            <p:spPr bwMode="auto">
              <a:xfrm>
                <a:off x="5144" y="1229"/>
                <a:ext cx="75" cy="90"/>
              </a:xfrm>
              <a:custGeom>
                <a:avLst/>
                <a:gdLst>
                  <a:gd name="T0" fmla="*/ 20 w 20"/>
                  <a:gd name="T1" fmla="*/ 5 h 24"/>
                  <a:gd name="T2" fmla="*/ 17 w 20"/>
                  <a:gd name="T3" fmla="*/ 15 h 24"/>
                  <a:gd name="T4" fmla="*/ 14 w 20"/>
                  <a:gd name="T5" fmla="*/ 20 h 24"/>
                  <a:gd name="T6" fmla="*/ 4 w 20"/>
                  <a:gd name="T7" fmla="*/ 21 h 24"/>
                  <a:gd name="T8" fmla="*/ 0 w 20"/>
                  <a:gd name="T9" fmla="*/ 13 h 24"/>
                  <a:gd name="T10" fmla="*/ 5 w 20"/>
                  <a:gd name="T11" fmla="*/ 4 h 24"/>
                  <a:gd name="T12" fmla="*/ 16 w 20"/>
                  <a:gd name="T13" fmla="*/ 1 h 24"/>
                  <a:gd name="T14" fmla="*/ 20 w 20"/>
                  <a:gd name="T15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24">
                    <a:moveTo>
                      <a:pt x="20" y="5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8"/>
                      <a:pt x="14" y="20"/>
                    </a:cubicBezTo>
                    <a:cubicBezTo>
                      <a:pt x="11" y="22"/>
                      <a:pt x="8" y="24"/>
                      <a:pt x="4" y="21"/>
                    </a:cubicBezTo>
                    <a:cubicBezTo>
                      <a:pt x="4" y="21"/>
                      <a:pt x="0" y="18"/>
                      <a:pt x="0" y="13"/>
                    </a:cubicBezTo>
                    <a:cubicBezTo>
                      <a:pt x="1" y="8"/>
                      <a:pt x="4" y="4"/>
                      <a:pt x="5" y="4"/>
                    </a:cubicBezTo>
                    <a:cubicBezTo>
                      <a:pt x="6" y="3"/>
                      <a:pt x="13" y="0"/>
                      <a:pt x="16" y="1"/>
                    </a:cubicBezTo>
                    <a:cubicBezTo>
                      <a:pt x="19" y="3"/>
                      <a:pt x="20" y="5"/>
                      <a:pt x="20" y="5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353"/>
              <p:cNvSpPr/>
              <p:nvPr/>
            </p:nvSpPr>
            <p:spPr bwMode="auto">
              <a:xfrm>
                <a:off x="5125" y="1210"/>
                <a:ext cx="98" cy="98"/>
              </a:xfrm>
              <a:custGeom>
                <a:avLst/>
                <a:gdLst>
                  <a:gd name="T0" fmla="*/ 10 w 26"/>
                  <a:gd name="T1" fmla="*/ 18 h 26"/>
                  <a:gd name="T2" fmla="*/ 8 w 26"/>
                  <a:gd name="T3" fmla="*/ 16 h 26"/>
                  <a:gd name="T4" fmla="*/ 8 w 26"/>
                  <a:gd name="T5" fmla="*/ 21 h 26"/>
                  <a:gd name="T6" fmla="*/ 8 w 26"/>
                  <a:gd name="T7" fmla="*/ 25 h 26"/>
                  <a:gd name="T8" fmla="*/ 4 w 26"/>
                  <a:gd name="T9" fmla="*/ 23 h 26"/>
                  <a:gd name="T10" fmla="*/ 1 w 26"/>
                  <a:gd name="T11" fmla="*/ 13 h 26"/>
                  <a:gd name="T12" fmla="*/ 7 w 26"/>
                  <a:gd name="T13" fmla="*/ 2 h 26"/>
                  <a:gd name="T14" fmla="*/ 23 w 26"/>
                  <a:gd name="T15" fmla="*/ 5 h 26"/>
                  <a:gd name="T16" fmla="*/ 24 w 26"/>
                  <a:gd name="T17" fmla="*/ 15 h 26"/>
                  <a:gd name="T18" fmla="*/ 22 w 26"/>
                  <a:gd name="T19" fmla="*/ 12 h 26"/>
                  <a:gd name="T20" fmla="*/ 18 w 26"/>
                  <a:gd name="T21" fmla="*/ 8 h 26"/>
                  <a:gd name="T22" fmla="*/ 11 w 26"/>
                  <a:gd name="T23" fmla="*/ 13 h 26"/>
                  <a:gd name="T24" fmla="*/ 10 w 26"/>
                  <a:gd name="T2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26">
                    <a:moveTo>
                      <a:pt x="10" y="18"/>
                    </a:moveTo>
                    <a:cubicBezTo>
                      <a:pt x="10" y="18"/>
                      <a:pt x="9" y="15"/>
                      <a:pt x="8" y="16"/>
                    </a:cubicBezTo>
                    <a:cubicBezTo>
                      <a:pt x="6" y="16"/>
                      <a:pt x="5" y="21"/>
                      <a:pt x="8" y="21"/>
                    </a:cubicBezTo>
                    <a:cubicBezTo>
                      <a:pt x="8" y="21"/>
                      <a:pt x="8" y="23"/>
                      <a:pt x="8" y="25"/>
                    </a:cubicBezTo>
                    <a:cubicBezTo>
                      <a:pt x="8" y="25"/>
                      <a:pt x="7" y="26"/>
                      <a:pt x="4" y="23"/>
                    </a:cubicBezTo>
                    <a:cubicBezTo>
                      <a:pt x="1" y="21"/>
                      <a:pt x="0" y="18"/>
                      <a:pt x="1" y="13"/>
                    </a:cubicBezTo>
                    <a:cubicBezTo>
                      <a:pt x="2" y="8"/>
                      <a:pt x="2" y="4"/>
                      <a:pt x="7" y="2"/>
                    </a:cubicBezTo>
                    <a:cubicBezTo>
                      <a:pt x="12" y="0"/>
                      <a:pt x="19" y="1"/>
                      <a:pt x="23" y="5"/>
                    </a:cubicBezTo>
                    <a:cubicBezTo>
                      <a:pt x="26" y="9"/>
                      <a:pt x="25" y="12"/>
                      <a:pt x="24" y="15"/>
                    </a:cubicBezTo>
                    <a:cubicBezTo>
                      <a:pt x="24" y="15"/>
                      <a:pt x="24" y="13"/>
                      <a:pt x="22" y="12"/>
                    </a:cubicBezTo>
                    <a:cubicBezTo>
                      <a:pt x="21" y="11"/>
                      <a:pt x="18" y="8"/>
                      <a:pt x="18" y="8"/>
                    </a:cubicBezTo>
                    <a:cubicBezTo>
                      <a:pt x="18" y="8"/>
                      <a:pt x="15" y="12"/>
                      <a:pt x="11" y="13"/>
                    </a:cubicBezTo>
                    <a:cubicBezTo>
                      <a:pt x="11" y="13"/>
                      <a:pt x="11" y="16"/>
                      <a:pt x="10" y="18"/>
                    </a:cubicBezTo>
                    <a:close/>
                  </a:path>
                </a:pathLst>
              </a:custGeom>
              <a:solidFill>
                <a:srgbClr val="B597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Freeform 354"/>
              <p:cNvSpPr/>
              <p:nvPr/>
            </p:nvSpPr>
            <p:spPr bwMode="auto">
              <a:xfrm>
                <a:off x="5170" y="1323"/>
                <a:ext cx="15" cy="22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4 h 6"/>
                  <a:gd name="T4" fmla="*/ 1 w 4"/>
                  <a:gd name="T5" fmla="*/ 6 h 6"/>
                  <a:gd name="T6" fmla="*/ 3 w 4"/>
                  <a:gd name="T7" fmla="*/ 5 h 6"/>
                  <a:gd name="T8" fmla="*/ 4 w 4"/>
                  <a:gd name="T9" fmla="*/ 3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3" y="6"/>
                      <a:pt x="3" y="5"/>
                    </a:cubicBezTo>
                    <a:cubicBezTo>
                      <a:pt x="3" y="5"/>
                      <a:pt x="4" y="3"/>
                      <a:pt x="4" y="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87D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Freeform 355"/>
              <p:cNvSpPr/>
              <p:nvPr/>
            </p:nvSpPr>
            <p:spPr bwMode="auto">
              <a:xfrm>
                <a:off x="5170" y="1342"/>
                <a:ext cx="15" cy="56"/>
              </a:xfrm>
              <a:custGeom>
                <a:avLst/>
                <a:gdLst>
                  <a:gd name="T0" fmla="*/ 1 w 4"/>
                  <a:gd name="T1" fmla="*/ 1 h 15"/>
                  <a:gd name="T2" fmla="*/ 0 w 4"/>
                  <a:gd name="T3" fmla="*/ 7 h 15"/>
                  <a:gd name="T4" fmla="*/ 2 w 4"/>
                  <a:gd name="T5" fmla="*/ 15 h 15"/>
                  <a:gd name="T6" fmla="*/ 4 w 4"/>
                  <a:gd name="T7" fmla="*/ 7 h 15"/>
                  <a:gd name="T8" fmla="*/ 3 w 4"/>
                  <a:gd name="T9" fmla="*/ 0 h 15"/>
                  <a:gd name="T10" fmla="*/ 1 w 4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5">
                    <a:moveTo>
                      <a:pt x="1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4" y="9"/>
                      <a:pt x="4" y="7"/>
                    </a:cubicBezTo>
                    <a:cubicBezTo>
                      <a:pt x="4" y="6"/>
                      <a:pt x="3" y="0"/>
                      <a:pt x="3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7D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Freeform 356"/>
              <p:cNvSpPr/>
              <p:nvPr/>
            </p:nvSpPr>
            <p:spPr bwMode="auto">
              <a:xfrm>
                <a:off x="5200" y="1266"/>
                <a:ext cx="12" cy="12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2 h 3"/>
                  <a:gd name="T4" fmla="*/ 1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3" y="2"/>
                      <a:pt x="2" y="2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lose/>
                  </a:path>
                </a:pathLst>
              </a:custGeom>
              <a:solidFill>
                <a:srgbClr val="004A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Freeform 357"/>
              <p:cNvSpPr/>
              <p:nvPr/>
            </p:nvSpPr>
            <p:spPr bwMode="auto">
              <a:xfrm>
                <a:off x="5204" y="1263"/>
                <a:ext cx="11" cy="11"/>
              </a:xfrm>
              <a:custGeom>
                <a:avLst/>
                <a:gdLst>
                  <a:gd name="T0" fmla="*/ 11 w 11"/>
                  <a:gd name="T1" fmla="*/ 11 h 11"/>
                  <a:gd name="T2" fmla="*/ 4 w 11"/>
                  <a:gd name="T3" fmla="*/ 11 h 11"/>
                  <a:gd name="T4" fmla="*/ 0 w 11"/>
                  <a:gd name="T5" fmla="*/ 3 h 11"/>
                  <a:gd name="T6" fmla="*/ 11 w 11"/>
                  <a:gd name="T7" fmla="*/ 0 h 11"/>
                  <a:gd name="T8" fmla="*/ 11 w 1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lnTo>
                      <a:pt x="4" y="11"/>
                    </a:lnTo>
                    <a:lnTo>
                      <a:pt x="0" y="3"/>
                    </a:lnTo>
                    <a:lnTo>
                      <a:pt x="11" y="0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004A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Freeform 358"/>
              <p:cNvSpPr/>
              <p:nvPr/>
            </p:nvSpPr>
            <p:spPr bwMode="auto">
              <a:xfrm>
                <a:off x="5208" y="1263"/>
                <a:ext cx="11" cy="15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1 w 3"/>
                  <a:gd name="T5" fmla="*/ 0 h 4"/>
                  <a:gd name="T6" fmla="*/ 1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0 h 4"/>
                  <a:gd name="T14" fmla="*/ 1 w 3"/>
                  <a:gd name="T15" fmla="*/ 3 h 4"/>
                  <a:gd name="T16" fmla="*/ 2 w 3"/>
                  <a:gd name="T17" fmla="*/ 4 h 4"/>
                  <a:gd name="T18" fmla="*/ 2 w 3"/>
                  <a:gd name="T19" fmla="*/ 4 h 4"/>
                  <a:gd name="T20" fmla="*/ 2 w 3"/>
                  <a:gd name="T21" fmla="*/ 4 h 4"/>
                  <a:gd name="T22" fmla="*/ 2 w 3"/>
                  <a:gd name="T23" fmla="*/ 4 h 4"/>
                  <a:gd name="T24" fmla="*/ 2 w 3"/>
                  <a:gd name="T25" fmla="*/ 4 h 4"/>
                  <a:gd name="T26" fmla="*/ 2 w 3"/>
                  <a:gd name="T27" fmla="*/ 3 h 4"/>
                  <a:gd name="T28" fmla="*/ 2 w 3"/>
                  <a:gd name="T29" fmla="*/ 3 h 4"/>
                  <a:gd name="T30" fmla="*/ 2 w 3"/>
                  <a:gd name="T31" fmla="*/ 0 h 4"/>
                  <a:gd name="T32" fmla="*/ 1 w 3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Freeform 359"/>
              <p:cNvSpPr/>
              <p:nvPr/>
            </p:nvSpPr>
            <p:spPr bwMode="auto">
              <a:xfrm>
                <a:off x="5208" y="1259"/>
                <a:ext cx="11" cy="19"/>
              </a:xfrm>
              <a:custGeom>
                <a:avLst/>
                <a:gdLst>
                  <a:gd name="T0" fmla="*/ 2 w 3"/>
                  <a:gd name="T1" fmla="*/ 1 h 5"/>
                  <a:gd name="T2" fmla="*/ 3 w 3"/>
                  <a:gd name="T3" fmla="*/ 4 h 5"/>
                  <a:gd name="T4" fmla="*/ 1 w 3"/>
                  <a:gd name="T5" fmla="*/ 4 h 5"/>
                  <a:gd name="T6" fmla="*/ 0 w 3"/>
                  <a:gd name="T7" fmla="*/ 1 h 5"/>
                  <a:gd name="T8" fmla="*/ 2 w 3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1"/>
                    </a:moveTo>
                    <a:cubicBezTo>
                      <a:pt x="3" y="2"/>
                      <a:pt x="3" y="3"/>
                      <a:pt x="3" y="4"/>
                    </a:cubicBezTo>
                    <a:cubicBezTo>
                      <a:pt x="2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377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Freeform 360"/>
              <p:cNvSpPr/>
              <p:nvPr/>
            </p:nvSpPr>
            <p:spPr bwMode="auto">
              <a:xfrm>
                <a:off x="5208" y="1263"/>
                <a:ext cx="11" cy="15"/>
              </a:xfrm>
              <a:custGeom>
                <a:avLst/>
                <a:gdLst>
                  <a:gd name="T0" fmla="*/ 2 w 3"/>
                  <a:gd name="T1" fmla="*/ 0 h 4"/>
                  <a:gd name="T2" fmla="*/ 2 w 3"/>
                  <a:gd name="T3" fmla="*/ 3 h 4"/>
                  <a:gd name="T4" fmla="*/ 1 w 3"/>
                  <a:gd name="T5" fmla="*/ 3 h 4"/>
                  <a:gd name="T6" fmla="*/ 1 w 3"/>
                  <a:gd name="T7" fmla="*/ 1 h 4"/>
                  <a:gd name="T8" fmla="*/ 2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3" y="2"/>
                      <a:pt x="2" y="3"/>
                    </a:cubicBezTo>
                    <a:cubicBezTo>
                      <a:pt x="2" y="3"/>
                      <a:pt x="2" y="4"/>
                      <a:pt x="1" y="3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6" name="Freeform 361"/>
              <p:cNvSpPr/>
              <p:nvPr/>
            </p:nvSpPr>
            <p:spPr bwMode="auto">
              <a:xfrm>
                <a:off x="5212" y="1263"/>
                <a:ext cx="3" cy="11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0 h 3"/>
                  <a:gd name="T4" fmla="*/ 1 w 1"/>
                  <a:gd name="T5" fmla="*/ 1 h 3"/>
                  <a:gd name="T6" fmla="*/ 1 w 1"/>
                  <a:gd name="T7" fmla="*/ 3 h 3"/>
                  <a:gd name="T8" fmla="*/ 1 w 1"/>
                  <a:gd name="T9" fmla="*/ 3 h 3"/>
                  <a:gd name="T10" fmla="*/ 1 w 1"/>
                  <a:gd name="T11" fmla="*/ 3 h 3"/>
                  <a:gd name="T12" fmla="*/ 1 w 1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Freeform 362"/>
              <p:cNvSpPr/>
              <p:nvPr/>
            </p:nvSpPr>
            <p:spPr bwMode="auto">
              <a:xfrm>
                <a:off x="5212" y="1263"/>
                <a:ext cx="3" cy="11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1 h 3"/>
                  <a:gd name="T4" fmla="*/ 0 w 1"/>
                  <a:gd name="T5" fmla="*/ 0 h 3"/>
                  <a:gd name="T6" fmla="*/ 0 w 1"/>
                  <a:gd name="T7" fmla="*/ 1 h 3"/>
                  <a:gd name="T8" fmla="*/ 0 w 1"/>
                  <a:gd name="T9" fmla="*/ 3 h 3"/>
                  <a:gd name="T10" fmla="*/ 1 w 1"/>
                  <a:gd name="T11" fmla="*/ 3 h 3"/>
                  <a:gd name="T12" fmla="*/ 1 w 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solidFill>
                <a:srgbClr val="DA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Freeform 363"/>
              <p:cNvSpPr/>
              <p:nvPr/>
            </p:nvSpPr>
            <p:spPr bwMode="auto">
              <a:xfrm>
                <a:off x="5212" y="1259"/>
                <a:ext cx="34" cy="15"/>
              </a:xfrm>
              <a:custGeom>
                <a:avLst/>
                <a:gdLst>
                  <a:gd name="T0" fmla="*/ 0 w 9"/>
                  <a:gd name="T1" fmla="*/ 3 h 4"/>
                  <a:gd name="T2" fmla="*/ 0 w 9"/>
                  <a:gd name="T3" fmla="*/ 4 h 4"/>
                  <a:gd name="T4" fmla="*/ 1 w 9"/>
                  <a:gd name="T5" fmla="*/ 4 h 4"/>
                  <a:gd name="T6" fmla="*/ 1 w 9"/>
                  <a:gd name="T7" fmla="*/ 4 h 4"/>
                  <a:gd name="T8" fmla="*/ 2 w 9"/>
                  <a:gd name="T9" fmla="*/ 4 h 4"/>
                  <a:gd name="T10" fmla="*/ 2 w 9"/>
                  <a:gd name="T11" fmla="*/ 4 h 4"/>
                  <a:gd name="T12" fmla="*/ 2 w 9"/>
                  <a:gd name="T13" fmla="*/ 4 h 4"/>
                  <a:gd name="T14" fmla="*/ 2 w 9"/>
                  <a:gd name="T15" fmla="*/ 4 h 4"/>
                  <a:gd name="T16" fmla="*/ 2 w 9"/>
                  <a:gd name="T17" fmla="*/ 4 h 4"/>
                  <a:gd name="T18" fmla="*/ 2 w 9"/>
                  <a:gd name="T19" fmla="*/ 4 h 4"/>
                  <a:gd name="T20" fmla="*/ 2 w 9"/>
                  <a:gd name="T21" fmla="*/ 4 h 4"/>
                  <a:gd name="T22" fmla="*/ 3 w 9"/>
                  <a:gd name="T23" fmla="*/ 4 h 4"/>
                  <a:gd name="T24" fmla="*/ 3 w 9"/>
                  <a:gd name="T25" fmla="*/ 4 h 4"/>
                  <a:gd name="T26" fmla="*/ 3 w 9"/>
                  <a:gd name="T27" fmla="*/ 4 h 4"/>
                  <a:gd name="T28" fmla="*/ 3 w 9"/>
                  <a:gd name="T29" fmla="*/ 4 h 4"/>
                  <a:gd name="T30" fmla="*/ 3 w 9"/>
                  <a:gd name="T31" fmla="*/ 4 h 4"/>
                  <a:gd name="T32" fmla="*/ 3 w 9"/>
                  <a:gd name="T33" fmla="*/ 4 h 4"/>
                  <a:gd name="T34" fmla="*/ 3 w 9"/>
                  <a:gd name="T35" fmla="*/ 4 h 4"/>
                  <a:gd name="T36" fmla="*/ 3 w 9"/>
                  <a:gd name="T37" fmla="*/ 4 h 4"/>
                  <a:gd name="T38" fmla="*/ 4 w 9"/>
                  <a:gd name="T39" fmla="*/ 4 h 4"/>
                  <a:gd name="T40" fmla="*/ 4 w 9"/>
                  <a:gd name="T41" fmla="*/ 4 h 4"/>
                  <a:gd name="T42" fmla="*/ 4 w 9"/>
                  <a:gd name="T43" fmla="*/ 4 h 4"/>
                  <a:gd name="T44" fmla="*/ 4 w 9"/>
                  <a:gd name="T45" fmla="*/ 4 h 4"/>
                  <a:gd name="T46" fmla="*/ 4 w 9"/>
                  <a:gd name="T47" fmla="*/ 4 h 4"/>
                  <a:gd name="T48" fmla="*/ 4 w 9"/>
                  <a:gd name="T49" fmla="*/ 4 h 4"/>
                  <a:gd name="T50" fmla="*/ 4 w 9"/>
                  <a:gd name="T51" fmla="*/ 4 h 4"/>
                  <a:gd name="T52" fmla="*/ 4 w 9"/>
                  <a:gd name="T53" fmla="*/ 4 h 4"/>
                  <a:gd name="T54" fmla="*/ 5 w 9"/>
                  <a:gd name="T55" fmla="*/ 4 h 4"/>
                  <a:gd name="T56" fmla="*/ 5 w 9"/>
                  <a:gd name="T57" fmla="*/ 4 h 4"/>
                  <a:gd name="T58" fmla="*/ 5 w 9"/>
                  <a:gd name="T59" fmla="*/ 3 h 4"/>
                  <a:gd name="T60" fmla="*/ 5 w 9"/>
                  <a:gd name="T61" fmla="*/ 3 h 4"/>
                  <a:gd name="T62" fmla="*/ 5 w 9"/>
                  <a:gd name="T63" fmla="*/ 3 h 4"/>
                  <a:gd name="T64" fmla="*/ 5 w 9"/>
                  <a:gd name="T65" fmla="*/ 3 h 4"/>
                  <a:gd name="T66" fmla="*/ 5 w 9"/>
                  <a:gd name="T67" fmla="*/ 3 h 4"/>
                  <a:gd name="T68" fmla="*/ 5 w 9"/>
                  <a:gd name="T69" fmla="*/ 3 h 4"/>
                  <a:gd name="T70" fmla="*/ 6 w 9"/>
                  <a:gd name="T71" fmla="*/ 3 h 4"/>
                  <a:gd name="T72" fmla="*/ 6 w 9"/>
                  <a:gd name="T73" fmla="*/ 3 h 4"/>
                  <a:gd name="T74" fmla="*/ 6 w 9"/>
                  <a:gd name="T75" fmla="*/ 3 h 4"/>
                  <a:gd name="T76" fmla="*/ 6 w 9"/>
                  <a:gd name="T77" fmla="*/ 3 h 4"/>
                  <a:gd name="T78" fmla="*/ 6 w 9"/>
                  <a:gd name="T79" fmla="*/ 3 h 4"/>
                  <a:gd name="T80" fmla="*/ 6 w 9"/>
                  <a:gd name="T81" fmla="*/ 3 h 4"/>
                  <a:gd name="T82" fmla="*/ 6 w 9"/>
                  <a:gd name="T83" fmla="*/ 3 h 4"/>
                  <a:gd name="T84" fmla="*/ 6 w 9"/>
                  <a:gd name="T85" fmla="*/ 3 h 4"/>
                  <a:gd name="T86" fmla="*/ 7 w 9"/>
                  <a:gd name="T87" fmla="*/ 3 h 4"/>
                  <a:gd name="T88" fmla="*/ 7 w 9"/>
                  <a:gd name="T89" fmla="*/ 3 h 4"/>
                  <a:gd name="T90" fmla="*/ 7 w 9"/>
                  <a:gd name="T91" fmla="*/ 3 h 4"/>
                  <a:gd name="T92" fmla="*/ 7 w 9"/>
                  <a:gd name="T93" fmla="*/ 3 h 4"/>
                  <a:gd name="T94" fmla="*/ 7 w 9"/>
                  <a:gd name="T95" fmla="*/ 3 h 4"/>
                  <a:gd name="T96" fmla="*/ 7 w 9"/>
                  <a:gd name="T97" fmla="*/ 3 h 4"/>
                  <a:gd name="T98" fmla="*/ 7 w 9"/>
                  <a:gd name="T99" fmla="*/ 3 h 4"/>
                  <a:gd name="T100" fmla="*/ 8 w 9"/>
                  <a:gd name="T101" fmla="*/ 3 h 4"/>
                  <a:gd name="T102" fmla="*/ 8 w 9"/>
                  <a:gd name="T103" fmla="*/ 3 h 4"/>
                  <a:gd name="T104" fmla="*/ 8 w 9"/>
                  <a:gd name="T105" fmla="*/ 3 h 4"/>
                  <a:gd name="T106" fmla="*/ 9 w 9"/>
                  <a:gd name="T107" fmla="*/ 2 h 4"/>
                  <a:gd name="T108" fmla="*/ 9 w 9"/>
                  <a:gd name="T109" fmla="*/ 0 h 4"/>
                  <a:gd name="T110" fmla="*/ 0 w 9"/>
                  <a:gd name="T1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" h="4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9" y="2"/>
                      <a:pt x="9" y="1"/>
                      <a:pt x="9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Freeform 364"/>
              <p:cNvSpPr/>
              <p:nvPr/>
            </p:nvSpPr>
            <p:spPr bwMode="auto">
              <a:xfrm>
                <a:off x="5212" y="1255"/>
                <a:ext cx="30" cy="11"/>
              </a:xfrm>
              <a:custGeom>
                <a:avLst/>
                <a:gdLst>
                  <a:gd name="T0" fmla="*/ 8 w 8"/>
                  <a:gd name="T1" fmla="*/ 0 h 3"/>
                  <a:gd name="T2" fmla="*/ 7 w 8"/>
                  <a:gd name="T3" fmla="*/ 0 h 3"/>
                  <a:gd name="T4" fmla="*/ 7 w 8"/>
                  <a:gd name="T5" fmla="*/ 0 h 3"/>
                  <a:gd name="T6" fmla="*/ 6 w 8"/>
                  <a:gd name="T7" fmla="*/ 0 h 3"/>
                  <a:gd name="T8" fmla="*/ 6 w 8"/>
                  <a:gd name="T9" fmla="*/ 0 h 3"/>
                  <a:gd name="T10" fmla="*/ 6 w 8"/>
                  <a:gd name="T11" fmla="*/ 0 h 3"/>
                  <a:gd name="T12" fmla="*/ 6 w 8"/>
                  <a:gd name="T13" fmla="*/ 0 h 3"/>
                  <a:gd name="T14" fmla="*/ 6 w 8"/>
                  <a:gd name="T15" fmla="*/ 0 h 3"/>
                  <a:gd name="T16" fmla="*/ 6 w 8"/>
                  <a:gd name="T17" fmla="*/ 0 h 3"/>
                  <a:gd name="T18" fmla="*/ 6 w 8"/>
                  <a:gd name="T19" fmla="*/ 0 h 3"/>
                  <a:gd name="T20" fmla="*/ 6 w 8"/>
                  <a:gd name="T21" fmla="*/ 0 h 3"/>
                  <a:gd name="T22" fmla="*/ 5 w 8"/>
                  <a:gd name="T23" fmla="*/ 0 h 3"/>
                  <a:gd name="T24" fmla="*/ 5 w 8"/>
                  <a:gd name="T25" fmla="*/ 0 h 3"/>
                  <a:gd name="T26" fmla="*/ 5 w 8"/>
                  <a:gd name="T27" fmla="*/ 0 h 3"/>
                  <a:gd name="T28" fmla="*/ 5 w 8"/>
                  <a:gd name="T29" fmla="*/ 0 h 3"/>
                  <a:gd name="T30" fmla="*/ 5 w 8"/>
                  <a:gd name="T31" fmla="*/ 0 h 3"/>
                  <a:gd name="T32" fmla="*/ 5 w 8"/>
                  <a:gd name="T33" fmla="*/ 0 h 3"/>
                  <a:gd name="T34" fmla="*/ 5 w 8"/>
                  <a:gd name="T35" fmla="*/ 0 h 3"/>
                  <a:gd name="T36" fmla="*/ 5 w 8"/>
                  <a:gd name="T37" fmla="*/ 0 h 3"/>
                  <a:gd name="T38" fmla="*/ 5 w 8"/>
                  <a:gd name="T39" fmla="*/ 0 h 3"/>
                  <a:gd name="T40" fmla="*/ 4 w 8"/>
                  <a:gd name="T41" fmla="*/ 1 h 3"/>
                  <a:gd name="T42" fmla="*/ 4 w 8"/>
                  <a:gd name="T43" fmla="*/ 1 h 3"/>
                  <a:gd name="T44" fmla="*/ 4 w 8"/>
                  <a:gd name="T45" fmla="*/ 1 h 3"/>
                  <a:gd name="T46" fmla="*/ 4 w 8"/>
                  <a:gd name="T47" fmla="*/ 1 h 3"/>
                  <a:gd name="T48" fmla="*/ 4 w 8"/>
                  <a:gd name="T49" fmla="*/ 1 h 3"/>
                  <a:gd name="T50" fmla="*/ 4 w 8"/>
                  <a:gd name="T51" fmla="*/ 1 h 3"/>
                  <a:gd name="T52" fmla="*/ 4 w 8"/>
                  <a:gd name="T53" fmla="*/ 1 h 3"/>
                  <a:gd name="T54" fmla="*/ 4 w 8"/>
                  <a:gd name="T55" fmla="*/ 1 h 3"/>
                  <a:gd name="T56" fmla="*/ 3 w 8"/>
                  <a:gd name="T57" fmla="*/ 1 h 3"/>
                  <a:gd name="T58" fmla="*/ 3 w 8"/>
                  <a:gd name="T59" fmla="*/ 1 h 3"/>
                  <a:gd name="T60" fmla="*/ 3 w 8"/>
                  <a:gd name="T61" fmla="*/ 1 h 3"/>
                  <a:gd name="T62" fmla="*/ 3 w 8"/>
                  <a:gd name="T63" fmla="*/ 1 h 3"/>
                  <a:gd name="T64" fmla="*/ 3 w 8"/>
                  <a:gd name="T65" fmla="*/ 1 h 3"/>
                  <a:gd name="T66" fmla="*/ 3 w 8"/>
                  <a:gd name="T67" fmla="*/ 1 h 3"/>
                  <a:gd name="T68" fmla="*/ 3 w 8"/>
                  <a:gd name="T69" fmla="*/ 1 h 3"/>
                  <a:gd name="T70" fmla="*/ 3 w 8"/>
                  <a:gd name="T71" fmla="*/ 1 h 3"/>
                  <a:gd name="T72" fmla="*/ 2 w 8"/>
                  <a:gd name="T73" fmla="*/ 1 h 3"/>
                  <a:gd name="T74" fmla="*/ 2 w 8"/>
                  <a:gd name="T75" fmla="*/ 1 h 3"/>
                  <a:gd name="T76" fmla="*/ 2 w 8"/>
                  <a:gd name="T77" fmla="*/ 1 h 3"/>
                  <a:gd name="T78" fmla="*/ 2 w 8"/>
                  <a:gd name="T79" fmla="*/ 1 h 3"/>
                  <a:gd name="T80" fmla="*/ 2 w 8"/>
                  <a:gd name="T81" fmla="*/ 1 h 3"/>
                  <a:gd name="T82" fmla="*/ 2 w 8"/>
                  <a:gd name="T83" fmla="*/ 1 h 3"/>
                  <a:gd name="T84" fmla="*/ 2 w 8"/>
                  <a:gd name="T85" fmla="*/ 2 h 3"/>
                  <a:gd name="T86" fmla="*/ 2 w 8"/>
                  <a:gd name="T87" fmla="*/ 2 h 3"/>
                  <a:gd name="T88" fmla="*/ 1 w 8"/>
                  <a:gd name="T89" fmla="*/ 2 h 3"/>
                  <a:gd name="T90" fmla="*/ 1 w 8"/>
                  <a:gd name="T91" fmla="*/ 2 h 3"/>
                  <a:gd name="T92" fmla="*/ 1 w 8"/>
                  <a:gd name="T93" fmla="*/ 2 h 3"/>
                  <a:gd name="T94" fmla="*/ 1 w 8"/>
                  <a:gd name="T95" fmla="*/ 2 h 3"/>
                  <a:gd name="T96" fmla="*/ 1 w 8"/>
                  <a:gd name="T97" fmla="*/ 2 h 3"/>
                  <a:gd name="T98" fmla="*/ 1 w 8"/>
                  <a:gd name="T99" fmla="*/ 2 h 3"/>
                  <a:gd name="T100" fmla="*/ 1 w 8"/>
                  <a:gd name="T101" fmla="*/ 2 h 3"/>
                  <a:gd name="T102" fmla="*/ 1 w 8"/>
                  <a:gd name="T103" fmla="*/ 2 h 3"/>
                  <a:gd name="T104" fmla="*/ 0 w 8"/>
                  <a:gd name="T105" fmla="*/ 3 h 3"/>
                  <a:gd name="T106" fmla="*/ 0 w 8"/>
                  <a:gd name="T107" fmla="*/ 3 h 3"/>
                  <a:gd name="T108" fmla="*/ 8 w 8"/>
                  <a:gd name="T109" fmla="*/ 0 h 3"/>
                  <a:gd name="T110" fmla="*/ 8 w 8"/>
                  <a:gd name="T1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Freeform 365"/>
              <p:cNvSpPr/>
              <p:nvPr/>
            </p:nvSpPr>
            <p:spPr bwMode="auto">
              <a:xfrm>
                <a:off x="5212" y="1255"/>
                <a:ext cx="34" cy="15"/>
              </a:xfrm>
              <a:custGeom>
                <a:avLst/>
                <a:gdLst>
                  <a:gd name="T0" fmla="*/ 0 w 9"/>
                  <a:gd name="T1" fmla="*/ 3 h 4"/>
                  <a:gd name="T2" fmla="*/ 0 w 9"/>
                  <a:gd name="T3" fmla="*/ 4 h 4"/>
                  <a:gd name="T4" fmla="*/ 9 w 9"/>
                  <a:gd name="T5" fmla="*/ 1 h 4"/>
                  <a:gd name="T6" fmla="*/ 8 w 9"/>
                  <a:gd name="T7" fmla="*/ 0 h 4"/>
                  <a:gd name="T8" fmla="*/ 0 w 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CF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Freeform 366"/>
              <p:cNvSpPr/>
              <p:nvPr/>
            </p:nvSpPr>
            <p:spPr bwMode="auto">
              <a:xfrm>
                <a:off x="5230" y="1251"/>
                <a:ext cx="16" cy="23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1 w 4"/>
                  <a:gd name="T5" fmla="*/ 0 h 6"/>
                  <a:gd name="T6" fmla="*/ 1 w 4"/>
                  <a:gd name="T7" fmla="*/ 0 h 6"/>
                  <a:gd name="T8" fmla="*/ 1 w 4"/>
                  <a:gd name="T9" fmla="*/ 0 h 6"/>
                  <a:gd name="T10" fmla="*/ 1 w 4"/>
                  <a:gd name="T11" fmla="*/ 0 h 6"/>
                  <a:gd name="T12" fmla="*/ 0 w 4"/>
                  <a:gd name="T13" fmla="*/ 1 h 6"/>
                  <a:gd name="T14" fmla="*/ 1 w 4"/>
                  <a:gd name="T15" fmla="*/ 5 h 6"/>
                  <a:gd name="T16" fmla="*/ 3 w 4"/>
                  <a:gd name="T17" fmla="*/ 5 h 6"/>
                  <a:gd name="T18" fmla="*/ 3 w 4"/>
                  <a:gd name="T19" fmla="*/ 5 h 6"/>
                  <a:gd name="T20" fmla="*/ 3 w 4"/>
                  <a:gd name="T21" fmla="*/ 5 h 6"/>
                  <a:gd name="T22" fmla="*/ 3 w 4"/>
                  <a:gd name="T23" fmla="*/ 5 h 6"/>
                  <a:gd name="T24" fmla="*/ 4 w 4"/>
                  <a:gd name="T25" fmla="*/ 5 h 6"/>
                  <a:gd name="T26" fmla="*/ 4 w 4"/>
                  <a:gd name="T27" fmla="*/ 5 h 6"/>
                  <a:gd name="T28" fmla="*/ 4 w 4"/>
                  <a:gd name="T29" fmla="*/ 4 h 6"/>
                  <a:gd name="T30" fmla="*/ 3 w 4"/>
                  <a:gd name="T31" fmla="*/ 1 h 6"/>
                  <a:gd name="T32" fmla="*/ 2 w 4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" y="5"/>
                      <a:pt x="2" y="6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3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Freeform 367"/>
              <p:cNvSpPr/>
              <p:nvPr/>
            </p:nvSpPr>
            <p:spPr bwMode="auto">
              <a:xfrm>
                <a:off x="5234" y="1251"/>
                <a:ext cx="15" cy="23"/>
              </a:xfrm>
              <a:custGeom>
                <a:avLst/>
                <a:gdLst>
                  <a:gd name="T0" fmla="*/ 3 w 4"/>
                  <a:gd name="T1" fmla="*/ 1 h 6"/>
                  <a:gd name="T2" fmla="*/ 4 w 4"/>
                  <a:gd name="T3" fmla="*/ 4 h 6"/>
                  <a:gd name="T4" fmla="*/ 1 w 4"/>
                  <a:gd name="T5" fmla="*/ 5 h 6"/>
                  <a:gd name="T6" fmla="*/ 0 w 4"/>
                  <a:gd name="T7" fmla="*/ 1 h 6"/>
                  <a:gd name="T8" fmla="*/ 3 w 4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3" y="1"/>
                    </a:moveTo>
                    <a:cubicBezTo>
                      <a:pt x="4" y="1"/>
                      <a:pt x="4" y="3"/>
                      <a:pt x="4" y="4"/>
                    </a:cubicBezTo>
                    <a:cubicBezTo>
                      <a:pt x="3" y="5"/>
                      <a:pt x="2" y="6"/>
                      <a:pt x="1" y="5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377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Freeform 368"/>
              <p:cNvSpPr/>
              <p:nvPr/>
            </p:nvSpPr>
            <p:spPr bwMode="auto">
              <a:xfrm>
                <a:off x="5234" y="1251"/>
                <a:ext cx="15" cy="19"/>
              </a:xfrm>
              <a:custGeom>
                <a:avLst/>
                <a:gdLst>
                  <a:gd name="T0" fmla="*/ 3 w 4"/>
                  <a:gd name="T1" fmla="*/ 1 h 5"/>
                  <a:gd name="T2" fmla="*/ 3 w 4"/>
                  <a:gd name="T3" fmla="*/ 4 h 5"/>
                  <a:gd name="T4" fmla="*/ 1 w 4"/>
                  <a:gd name="T5" fmla="*/ 4 h 5"/>
                  <a:gd name="T6" fmla="*/ 0 w 4"/>
                  <a:gd name="T7" fmla="*/ 1 h 5"/>
                  <a:gd name="T8" fmla="*/ 3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1"/>
                    </a:moveTo>
                    <a:cubicBezTo>
                      <a:pt x="3" y="2"/>
                      <a:pt x="4" y="3"/>
                      <a:pt x="3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Freeform 369"/>
              <p:cNvSpPr/>
              <p:nvPr/>
            </p:nvSpPr>
            <p:spPr bwMode="auto">
              <a:xfrm>
                <a:off x="5238" y="1255"/>
                <a:ext cx="8" cy="15"/>
              </a:xfrm>
              <a:custGeom>
                <a:avLst/>
                <a:gdLst>
                  <a:gd name="T0" fmla="*/ 1 w 2"/>
                  <a:gd name="T1" fmla="*/ 0 h 4"/>
                  <a:gd name="T2" fmla="*/ 0 w 2"/>
                  <a:gd name="T3" fmla="*/ 0 h 4"/>
                  <a:gd name="T4" fmla="*/ 1 w 2"/>
                  <a:gd name="T5" fmla="*/ 0 h 4"/>
                  <a:gd name="T6" fmla="*/ 2 w 2"/>
                  <a:gd name="T7" fmla="*/ 3 h 4"/>
                  <a:gd name="T8" fmla="*/ 1 w 2"/>
                  <a:gd name="T9" fmla="*/ 4 h 4"/>
                  <a:gd name="T10" fmla="*/ 2 w 2"/>
                  <a:gd name="T11" fmla="*/ 3 h 4"/>
                  <a:gd name="T12" fmla="*/ 1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Freeform 370"/>
              <p:cNvSpPr/>
              <p:nvPr/>
            </p:nvSpPr>
            <p:spPr bwMode="auto">
              <a:xfrm>
                <a:off x="5234" y="1255"/>
                <a:ext cx="12" cy="15"/>
              </a:xfrm>
              <a:custGeom>
                <a:avLst/>
                <a:gdLst>
                  <a:gd name="T0" fmla="*/ 3 w 3"/>
                  <a:gd name="T1" fmla="*/ 3 h 4"/>
                  <a:gd name="T2" fmla="*/ 2 w 3"/>
                  <a:gd name="T3" fmla="*/ 0 h 4"/>
                  <a:gd name="T4" fmla="*/ 1 w 3"/>
                  <a:gd name="T5" fmla="*/ 0 h 4"/>
                  <a:gd name="T6" fmla="*/ 1 w 3"/>
                  <a:gd name="T7" fmla="*/ 1 h 4"/>
                  <a:gd name="T8" fmla="*/ 1 w 3"/>
                  <a:gd name="T9" fmla="*/ 3 h 4"/>
                  <a:gd name="T10" fmla="*/ 2 w 3"/>
                  <a:gd name="T11" fmla="*/ 4 h 4"/>
                  <a:gd name="T12" fmla="*/ 3 w 3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3" y="2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3"/>
                      <a:pt x="1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DA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Freeform 371"/>
              <p:cNvSpPr/>
              <p:nvPr/>
            </p:nvSpPr>
            <p:spPr bwMode="auto">
              <a:xfrm>
                <a:off x="5234" y="1247"/>
                <a:ext cx="49" cy="23"/>
              </a:xfrm>
              <a:custGeom>
                <a:avLst/>
                <a:gdLst>
                  <a:gd name="T0" fmla="*/ 0 w 13"/>
                  <a:gd name="T1" fmla="*/ 4 h 6"/>
                  <a:gd name="T2" fmla="*/ 1 w 13"/>
                  <a:gd name="T3" fmla="*/ 5 h 6"/>
                  <a:gd name="T4" fmla="*/ 3 w 13"/>
                  <a:gd name="T5" fmla="*/ 6 h 6"/>
                  <a:gd name="T6" fmla="*/ 3 w 13"/>
                  <a:gd name="T7" fmla="*/ 6 h 6"/>
                  <a:gd name="T8" fmla="*/ 3 w 13"/>
                  <a:gd name="T9" fmla="*/ 6 h 6"/>
                  <a:gd name="T10" fmla="*/ 3 w 13"/>
                  <a:gd name="T11" fmla="*/ 6 h 6"/>
                  <a:gd name="T12" fmla="*/ 3 w 13"/>
                  <a:gd name="T13" fmla="*/ 6 h 6"/>
                  <a:gd name="T14" fmla="*/ 4 w 13"/>
                  <a:gd name="T15" fmla="*/ 6 h 6"/>
                  <a:gd name="T16" fmla="*/ 4 w 13"/>
                  <a:gd name="T17" fmla="*/ 6 h 6"/>
                  <a:gd name="T18" fmla="*/ 4 w 13"/>
                  <a:gd name="T19" fmla="*/ 5 h 6"/>
                  <a:gd name="T20" fmla="*/ 4 w 13"/>
                  <a:gd name="T21" fmla="*/ 5 h 6"/>
                  <a:gd name="T22" fmla="*/ 4 w 13"/>
                  <a:gd name="T23" fmla="*/ 5 h 6"/>
                  <a:gd name="T24" fmla="*/ 4 w 13"/>
                  <a:gd name="T25" fmla="*/ 5 h 6"/>
                  <a:gd name="T26" fmla="*/ 5 w 13"/>
                  <a:gd name="T27" fmla="*/ 5 h 6"/>
                  <a:gd name="T28" fmla="*/ 5 w 13"/>
                  <a:gd name="T29" fmla="*/ 5 h 6"/>
                  <a:gd name="T30" fmla="*/ 5 w 13"/>
                  <a:gd name="T31" fmla="*/ 5 h 6"/>
                  <a:gd name="T32" fmla="*/ 5 w 13"/>
                  <a:gd name="T33" fmla="*/ 5 h 6"/>
                  <a:gd name="T34" fmla="*/ 5 w 13"/>
                  <a:gd name="T35" fmla="*/ 5 h 6"/>
                  <a:gd name="T36" fmla="*/ 5 w 13"/>
                  <a:gd name="T37" fmla="*/ 5 h 6"/>
                  <a:gd name="T38" fmla="*/ 6 w 13"/>
                  <a:gd name="T39" fmla="*/ 5 h 6"/>
                  <a:gd name="T40" fmla="*/ 6 w 13"/>
                  <a:gd name="T41" fmla="*/ 5 h 6"/>
                  <a:gd name="T42" fmla="*/ 6 w 13"/>
                  <a:gd name="T43" fmla="*/ 5 h 6"/>
                  <a:gd name="T44" fmla="*/ 6 w 13"/>
                  <a:gd name="T45" fmla="*/ 5 h 6"/>
                  <a:gd name="T46" fmla="*/ 6 w 13"/>
                  <a:gd name="T47" fmla="*/ 5 h 6"/>
                  <a:gd name="T48" fmla="*/ 6 w 13"/>
                  <a:gd name="T49" fmla="*/ 5 h 6"/>
                  <a:gd name="T50" fmla="*/ 7 w 13"/>
                  <a:gd name="T51" fmla="*/ 5 h 6"/>
                  <a:gd name="T52" fmla="*/ 7 w 13"/>
                  <a:gd name="T53" fmla="*/ 5 h 6"/>
                  <a:gd name="T54" fmla="*/ 7 w 13"/>
                  <a:gd name="T55" fmla="*/ 5 h 6"/>
                  <a:gd name="T56" fmla="*/ 7 w 13"/>
                  <a:gd name="T57" fmla="*/ 5 h 6"/>
                  <a:gd name="T58" fmla="*/ 7 w 13"/>
                  <a:gd name="T59" fmla="*/ 5 h 6"/>
                  <a:gd name="T60" fmla="*/ 8 w 13"/>
                  <a:gd name="T61" fmla="*/ 5 h 6"/>
                  <a:gd name="T62" fmla="*/ 8 w 13"/>
                  <a:gd name="T63" fmla="*/ 5 h 6"/>
                  <a:gd name="T64" fmla="*/ 8 w 13"/>
                  <a:gd name="T65" fmla="*/ 5 h 6"/>
                  <a:gd name="T66" fmla="*/ 8 w 13"/>
                  <a:gd name="T67" fmla="*/ 5 h 6"/>
                  <a:gd name="T68" fmla="*/ 8 w 13"/>
                  <a:gd name="T69" fmla="*/ 5 h 6"/>
                  <a:gd name="T70" fmla="*/ 8 w 13"/>
                  <a:gd name="T71" fmla="*/ 5 h 6"/>
                  <a:gd name="T72" fmla="*/ 9 w 13"/>
                  <a:gd name="T73" fmla="*/ 5 h 6"/>
                  <a:gd name="T74" fmla="*/ 9 w 13"/>
                  <a:gd name="T75" fmla="*/ 5 h 6"/>
                  <a:gd name="T76" fmla="*/ 9 w 13"/>
                  <a:gd name="T77" fmla="*/ 5 h 6"/>
                  <a:gd name="T78" fmla="*/ 9 w 13"/>
                  <a:gd name="T79" fmla="*/ 5 h 6"/>
                  <a:gd name="T80" fmla="*/ 9 w 13"/>
                  <a:gd name="T81" fmla="*/ 5 h 6"/>
                  <a:gd name="T82" fmla="*/ 9 w 13"/>
                  <a:gd name="T83" fmla="*/ 5 h 6"/>
                  <a:gd name="T84" fmla="*/ 10 w 13"/>
                  <a:gd name="T85" fmla="*/ 4 h 6"/>
                  <a:gd name="T86" fmla="*/ 10 w 13"/>
                  <a:gd name="T87" fmla="*/ 4 h 6"/>
                  <a:gd name="T88" fmla="*/ 10 w 13"/>
                  <a:gd name="T89" fmla="*/ 4 h 6"/>
                  <a:gd name="T90" fmla="*/ 10 w 13"/>
                  <a:gd name="T91" fmla="*/ 4 h 6"/>
                  <a:gd name="T92" fmla="*/ 10 w 13"/>
                  <a:gd name="T93" fmla="*/ 4 h 6"/>
                  <a:gd name="T94" fmla="*/ 11 w 13"/>
                  <a:gd name="T95" fmla="*/ 4 h 6"/>
                  <a:gd name="T96" fmla="*/ 11 w 13"/>
                  <a:gd name="T97" fmla="*/ 4 h 6"/>
                  <a:gd name="T98" fmla="*/ 11 w 13"/>
                  <a:gd name="T99" fmla="*/ 4 h 6"/>
                  <a:gd name="T100" fmla="*/ 11 w 13"/>
                  <a:gd name="T101" fmla="*/ 4 h 6"/>
                  <a:gd name="T102" fmla="*/ 11 w 13"/>
                  <a:gd name="T103" fmla="*/ 4 h 6"/>
                  <a:gd name="T104" fmla="*/ 11 w 13"/>
                  <a:gd name="T105" fmla="*/ 4 h 6"/>
                  <a:gd name="T106" fmla="*/ 13 w 13"/>
                  <a:gd name="T107" fmla="*/ 3 h 6"/>
                  <a:gd name="T108" fmla="*/ 13 w 13"/>
                  <a:gd name="T109" fmla="*/ 0 h 6"/>
                  <a:gd name="T110" fmla="*/ 0 w 13"/>
                  <a:gd name="T1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" h="6">
                    <a:moveTo>
                      <a:pt x="0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4"/>
                      <a:pt x="13" y="3"/>
                    </a:cubicBezTo>
                    <a:cubicBezTo>
                      <a:pt x="13" y="2"/>
                      <a:pt x="13" y="1"/>
                      <a:pt x="13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Freeform 372"/>
              <p:cNvSpPr/>
              <p:nvPr/>
            </p:nvSpPr>
            <p:spPr bwMode="auto">
              <a:xfrm>
                <a:off x="5234" y="1240"/>
                <a:ext cx="45" cy="19"/>
              </a:xfrm>
              <a:custGeom>
                <a:avLst/>
                <a:gdLst>
                  <a:gd name="T0" fmla="*/ 12 w 12"/>
                  <a:gd name="T1" fmla="*/ 1 h 5"/>
                  <a:gd name="T2" fmla="*/ 10 w 12"/>
                  <a:gd name="T3" fmla="*/ 0 h 5"/>
                  <a:gd name="T4" fmla="*/ 10 w 12"/>
                  <a:gd name="T5" fmla="*/ 1 h 5"/>
                  <a:gd name="T6" fmla="*/ 10 w 12"/>
                  <a:gd name="T7" fmla="*/ 1 h 5"/>
                  <a:gd name="T8" fmla="*/ 10 w 12"/>
                  <a:gd name="T9" fmla="*/ 1 h 5"/>
                  <a:gd name="T10" fmla="*/ 9 w 12"/>
                  <a:gd name="T11" fmla="*/ 1 h 5"/>
                  <a:gd name="T12" fmla="*/ 9 w 12"/>
                  <a:gd name="T13" fmla="*/ 1 h 5"/>
                  <a:gd name="T14" fmla="*/ 9 w 12"/>
                  <a:gd name="T15" fmla="*/ 1 h 5"/>
                  <a:gd name="T16" fmla="*/ 9 w 12"/>
                  <a:gd name="T17" fmla="*/ 1 h 5"/>
                  <a:gd name="T18" fmla="*/ 9 w 12"/>
                  <a:gd name="T19" fmla="*/ 1 h 5"/>
                  <a:gd name="T20" fmla="*/ 8 w 12"/>
                  <a:gd name="T21" fmla="*/ 1 h 5"/>
                  <a:gd name="T22" fmla="*/ 8 w 12"/>
                  <a:gd name="T23" fmla="*/ 1 h 5"/>
                  <a:gd name="T24" fmla="*/ 8 w 12"/>
                  <a:gd name="T25" fmla="*/ 1 h 5"/>
                  <a:gd name="T26" fmla="*/ 8 w 12"/>
                  <a:gd name="T27" fmla="*/ 1 h 5"/>
                  <a:gd name="T28" fmla="*/ 8 w 12"/>
                  <a:gd name="T29" fmla="*/ 1 h 5"/>
                  <a:gd name="T30" fmla="*/ 8 w 12"/>
                  <a:gd name="T31" fmla="*/ 1 h 5"/>
                  <a:gd name="T32" fmla="*/ 7 w 12"/>
                  <a:gd name="T33" fmla="*/ 1 h 5"/>
                  <a:gd name="T34" fmla="*/ 7 w 12"/>
                  <a:gd name="T35" fmla="*/ 1 h 5"/>
                  <a:gd name="T36" fmla="*/ 7 w 12"/>
                  <a:gd name="T37" fmla="*/ 1 h 5"/>
                  <a:gd name="T38" fmla="*/ 7 w 12"/>
                  <a:gd name="T39" fmla="*/ 2 h 5"/>
                  <a:gd name="T40" fmla="*/ 7 w 12"/>
                  <a:gd name="T41" fmla="*/ 2 h 5"/>
                  <a:gd name="T42" fmla="*/ 7 w 12"/>
                  <a:gd name="T43" fmla="*/ 2 h 5"/>
                  <a:gd name="T44" fmla="*/ 6 w 12"/>
                  <a:gd name="T45" fmla="*/ 2 h 5"/>
                  <a:gd name="T46" fmla="*/ 6 w 12"/>
                  <a:gd name="T47" fmla="*/ 2 h 5"/>
                  <a:gd name="T48" fmla="*/ 6 w 12"/>
                  <a:gd name="T49" fmla="*/ 2 h 5"/>
                  <a:gd name="T50" fmla="*/ 6 w 12"/>
                  <a:gd name="T51" fmla="*/ 2 h 5"/>
                  <a:gd name="T52" fmla="*/ 6 w 12"/>
                  <a:gd name="T53" fmla="*/ 2 h 5"/>
                  <a:gd name="T54" fmla="*/ 6 w 12"/>
                  <a:gd name="T55" fmla="*/ 2 h 5"/>
                  <a:gd name="T56" fmla="*/ 5 w 12"/>
                  <a:gd name="T57" fmla="*/ 2 h 5"/>
                  <a:gd name="T58" fmla="*/ 5 w 12"/>
                  <a:gd name="T59" fmla="*/ 2 h 5"/>
                  <a:gd name="T60" fmla="*/ 5 w 12"/>
                  <a:gd name="T61" fmla="*/ 2 h 5"/>
                  <a:gd name="T62" fmla="*/ 5 w 12"/>
                  <a:gd name="T63" fmla="*/ 2 h 5"/>
                  <a:gd name="T64" fmla="*/ 5 w 12"/>
                  <a:gd name="T65" fmla="*/ 2 h 5"/>
                  <a:gd name="T66" fmla="*/ 5 w 12"/>
                  <a:gd name="T67" fmla="*/ 2 h 5"/>
                  <a:gd name="T68" fmla="*/ 4 w 12"/>
                  <a:gd name="T69" fmla="*/ 2 h 5"/>
                  <a:gd name="T70" fmla="*/ 4 w 12"/>
                  <a:gd name="T71" fmla="*/ 3 h 5"/>
                  <a:gd name="T72" fmla="*/ 4 w 12"/>
                  <a:gd name="T73" fmla="*/ 3 h 5"/>
                  <a:gd name="T74" fmla="*/ 4 w 12"/>
                  <a:gd name="T75" fmla="*/ 3 h 5"/>
                  <a:gd name="T76" fmla="*/ 4 w 12"/>
                  <a:gd name="T77" fmla="*/ 3 h 5"/>
                  <a:gd name="T78" fmla="*/ 4 w 12"/>
                  <a:gd name="T79" fmla="*/ 3 h 5"/>
                  <a:gd name="T80" fmla="*/ 3 w 12"/>
                  <a:gd name="T81" fmla="*/ 3 h 5"/>
                  <a:gd name="T82" fmla="*/ 3 w 12"/>
                  <a:gd name="T83" fmla="*/ 3 h 5"/>
                  <a:gd name="T84" fmla="*/ 3 w 12"/>
                  <a:gd name="T85" fmla="*/ 3 h 5"/>
                  <a:gd name="T86" fmla="*/ 3 w 12"/>
                  <a:gd name="T87" fmla="*/ 3 h 5"/>
                  <a:gd name="T88" fmla="*/ 3 w 12"/>
                  <a:gd name="T89" fmla="*/ 3 h 5"/>
                  <a:gd name="T90" fmla="*/ 3 w 12"/>
                  <a:gd name="T91" fmla="*/ 3 h 5"/>
                  <a:gd name="T92" fmla="*/ 2 w 12"/>
                  <a:gd name="T93" fmla="*/ 3 h 5"/>
                  <a:gd name="T94" fmla="*/ 2 w 12"/>
                  <a:gd name="T95" fmla="*/ 3 h 5"/>
                  <a:gd name="T96" fmla="*/ 2 w 12"/>
                  <a:gd name="T97" fmla="*/ 3 h 5"/>
                  <a:gd name="T98" fmla="*/ 2 w 12"/>
                  <a:gd name="T99" fmla="*/ 3 h 5"/>
                  <a:gd name="T100" fmla="*/ 2 w 12"/>
                  <a:gd name="T101" fmla="*/ 3 h 5"/>
                  <a:gd name="T102" fmla="*/ 2 w 12"/>
                  <a:gd name="T103" fmla="*/ 4 h 5"/>
                  <a:gd name="T104" fmla="*/ 1 w 12"/>
                  <a:gd name="T105" fmla="*/ 4 h 5"/>
                  <a:gd name="T106" fmla="*/ 0 w 12"/>
                  <a:gd name="T107" fmla="*/ 5 h 5"/>
                  <a:gd name="T108" fmla="*/ 12 w 12"/>
                  <a:gd name="T109" fmla="*/ 2 h 5"/>
                  <a:gd name="T110" fmla="*/ 12 w 12"/>
                  <a:gd name="T1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Freeform 373"/>
              <p:cNvSpPr/>
              <p:nvPr/>
            </p:nvSpPr>
            <p:spPr bwMode="auto">
              <a:xfrm>
                <a:off x="5234" y="1247"/>
                <a:ext cx="49" cy="16"/>
              </a:xfrm>
              <a:custGeom>
                <a:avLst/>
                <a:gdLst>
                  <a:gd name="T0" fmla="*/ 0 w 13"/>
                  <a:gd name="T1" fmla="*/ 3 h 4"/>
                  <a:gd name="T2" fmla="*/ 0 w 13"/>
                  <a:gd name="T3" fmla="*/ 4 h 4"/>
                  <a:gd name="T4" fmla="*/ 13 w 13"/>
                  <a:gd name="T5" fmla="*/ 0 h 4"/>
                  <a:gd name="T6" fmla="*/ 12 w 13"/>
                  <a:gd name="T7" fmla="*/ 0 h 4"/>
                  <a:gd name="T8" fmla="*/ 0 w 13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CF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Freeform 374"/>
              <p:cNvSpPr/>
              <p:nvPr/>
            </p:nvSpPr>
            <p:spPr bwMode="auto">
              <a:xfrm>
                <a:off x="5264" y="1240"/>
                <a:ext cx="19" cy="26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0 h 7"/>
                  <a:gd name="T4" fmla="*/ 1 w 5"/>
                  <a:gd name="T5" fmla="*/ 0 h 7"/>
                  <a:gd name="T6" fmla="*/ 1 w 5"/>
                  <a:gd name="T7" fmla="*/ 0 h 7"/>
                  <a:gd name="T8" fmla="*/ 1 w 5"/>
                  <a:gd name="T9" fmla="*/ 0 h 7"/>
                  <a:gd name="T10" fmla="*/ 1 w 5"/>
                  <a:gd name="T11" fmla="*/ 0 h 7"/>
                  <a:gd name="T12" fmla="*/ 0 w 5"/>
                  <a:gd name="T13" fmla="*/ 1 h 7"/>
                  <a:gd name="T14" fmla="*/ 1 w 5"/>
                  <a:gd name="T15" fmla="*/ 6 h 7"/>
                  <a:gd name="T16" fmla="*/ 3 w 5"/>
                  <a:gd name="T17" fmla="*/ 7 h 7"/>
                  <a:gd name="T18" fmla="*/ 3 w 5"/>
                  <a:gd name="T19" fmla="*/ 7 h 7"/>
                  <a:gd name="T20" fmla="*/ 3 w 5"/>
                  <a:gd name="T21" fmla="*/ 7 h 7"/>
                  <a:gd name="T22" fmla="*/ 3 w 5"/>
                  <a:gd name="T23" fmla="*/ 7 h 7"/>
                  <a:gd name="T24" fmla="*/ 4 w 5"/>
                  <a:gd name="T25" fmla="*/ 7 h 7"/>
                  <a:gd name="T26" fmla="*/ 4 w 5"/>
                  <a:gd name="T27" fmla="*/ 7 h 7"/>
                  <a:gd name="T28" fmla="*/ 4 w 5"/>
                  <a:gd name="T29" fmla="*/ 6 h 7"/>
                  <a:gd name="T30" fmla="*/ 3 w 5"/>
                  <a:gd name="T31" fmla="*/ 1 h 7"/>
                  <a:gd name="T32" fmla="*/ 2 w 5"/>
                  <a:gd name="T3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Freeform 375"/>
              <p:cNvSpPr/>
              <p:nvPr/>
            </p:nvSpPr>
            <p:spPr bwMode="auto">
              <a:xfrm>
                <a:off x="5264" y="1236"/>
                <a:ext cx="19" cy="30"/>
              </a:xfrm>
              <a:custGeom>
                <a:avLst/>
                <a:gdLst>
                  <a:gd name="T0" fmla="*/ 4 w 5"/>
                  <a:gd name="T1" fmla="*/ 1 h 8"/>
                  <a:gd name="T2" fmla="*/ 5 w 5"/>
                  <a:gd name="T3" fmla="*/ 7 h 8"/>
                  <a:gd name="T4" fmla="*/ 2 w 5"/>
                  <a:gd name="T5" fmla="*/ 7 h 8"/>
                  <a:gd name="T6" fmla="*/ 1 w 5"/>
                  <a:gd name="T7" fmla="*/ 2 h 8"/>
                  <a:gd name="T8" fmla="*/ 4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3"/>
                      <a:pt x="5" y="5"/>
                      <a:pt x="5" y="7"/>
                    </a:cubicBezTo>
                    <a:cubicBezTo>
                      <a:pt x="4" y="8"/>
                      <a:pt x="3" y="8"/>
                      <a:pt x="2" y="7"/>
                    </a:cubicBezTo>
                    <a:cubicBezTo>
                      <a:pt x="1" y="6"/>
                      <a:pt x="0" y="3"/>
                      <a:pt x="1" y="2"/>
                    </a:cubicBezTo>
                    <a:cubicBezTo>
                      <a:pt x="1" y="0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377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Freeform 376"/>
              <p:cNvSpPr/>
              <p:nvPr/>
            </p:nvSpPr>
            <p:spPr bwMode="auto">
              <a:xfrm>
                <a:off x="5272" y="1244"/>
                <a:ext cx="11" cy="19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0 h 5"/>
                  <a:gd name="T4" fmla="*/ 1 w 3"/>
                  <a:gd name="T5" fmla="*/ 0 h 5"/>
                  <a:gd name="T6" fmla="*/ 2 w 3"/>
                  <a:gd name="T7" fmla="*/ 4 h 5"/>
                  <a:gd name="T8" fmla="*/ 1 w 3"/>
                  <a:gd name="T9" fmla="*/ 5 h 5"/>
                  <a:gd name="T10" fmla="*/ 2 w 3"/>
                  <a:gd name="T11" fmla="*/ 4 h 5"/>
                  <a:gd name="T12" fmla="*/ 1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1"/>
                      <a:pt x="2" y="3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Freeform 377"/>
              <p:cNvSpPr/>
              <p:nvPr/>
            </p:nvSpPr>
            <p:spPr bwMode="auto">
              <a:xfrm>
                <a:off x="5268" y="1244"/>
                <a:ext cx="11" cy="19"/>
              </a:xfrm>
              <a:custGeom>
                <a:avLst/>
                <a:gdLst>
                  <a:gd name="T0" fmla="*/ 3 w 3"/>
                  <a:gd name="T1" fmla="*/ 4 h 5"/>
                  <a:gd name="T2" fmla="*/ 2 w 3"/>
                  <a:gd name="T3" fmla="*/ 0 h 5"/>
                  <a:gd name="T4" fmla="*/ 1 w 3"/>
                  <a:gd name="T5" fmla="*/ 0 h 5"/>
                  <a:gd name="T6" fmla="*/ 0 w 3"/>
                  <a:gd name="T7" fmla="*/ 1 h 5"/>
                  <a:gd name="T8" fmla="*/ 1 w 3"/>
                  <a:gd name="T9" fmla="*/ 4 h 5"/>
                  <a:gd name="T10" fmla="*/ 2 w 3"/>
                  <a:gd name="T11" fmla="*/ 5 h 5"/>
                  <a:gd name="T12" fmla="*/ 3 w 3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4"/>
                    </a:moveTo>
                    <a:cubicBezTo>
                      <a:pt x="3" y="3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4"/>
                      <a:pt x="3" y="4"/>
                    </a:cubicBezTo>
                    <a:close/>
                  </a:path>
                </a:pathLst>
              </a:custGeom>
              <a:solidFill>
                <a:srgbClr val="DA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Freeform 378"/>
              <p:cNvSpPr/>
              <p:nvPr/>
            </p:nvSpPr>
            <p:spPr bwMode="auto">
              <a:xfrm>
                <a:off x="5268" y="1240"/>
                <a:ext cx="53" cy="23"/>
              </a:xfrm>
              <a:custGeom>
                <a:avLst/>
                <a:gdLst>
                  <a:gd name="T0" fmla="*/ 0 w 14"/>
                  <a:gd name="T1" fmla="*/ 3 h 6"/>
                  <a:gd name="T2" fmla="*/ 1 w 14"/>
                  <a:gd name="T3" fmla="*/ 6 h 6"/>
                  <a:gd name="T4" fmla="*/ 3 w 14"/>
                  <a:gd name="T5" fmla="*/ 6 h 6"/>
                  <a:gd name="T6" fmla="*/ 3 w 14"/>
                  <a:gd name="T7" fmla="*/ 6 h 6"/>
                  <a:gd name="T8" fmla="*/ 3 w 14"/>
                  <a:gd name="T9" fmla="*/ 6 h 6"/>
                  <a:gd name="T10" fmla="*/ 3 w 14"/>
                  <a:gd name="T11" fmla="*/ 6 h 6"/>
                  <a:gd name="T12" fmla="*/ 4 w 14"/>
                  <a:gd name="T13" fmla="*/ 6 h 6"/>
                  <a:gd name="T14" fmla="*/ 4 w 14"/>
                  <a:gd name="T15" fmla="*/ 6 h 6"/>
                  <a:gd name="T16" fmla="*/ 4 w 14"/>
                  <a:gd name="T17" fmla="*/ 6 h 6"/>
                  <a:gd name="T18" fmla="*/ 4 w 14"/>
                  <a:gd name="T19" fmla="*/ 6 h 6"/>
                  <a:gd name="T20" fmla="*/ 4 w 14"/>
                  <a:gd name="T21" fmla="*/ 6 h 6"/>
                  <a:gd name="T22" fmla="*/ 5 w 14"/>
                  <a:gd name="T23" fmla="*/ 6 h 6"/>
                  <a:gd name="T24" fmla="*/ 5 w 14"/>
                  <a:gd name="T25" fmla="*/ 6 h 6"/>
                  <a:gd name="T26" fmla="*/ 5 w 14"/>
                  <a:gd name="T27" fmla="*/ 6 h 6"/>
                  <a:gd name="T28" fmla="*/ 5 w 14"/>
                  <a:gd name="T29" fmla="*/ 6 h 6"/>
                  <a:gd name="T30" fmla="*/ 5 w 14"/>
                  <a:gd name="T31" fmla="*/ 6 h 6"/>
                  <a:gd name="T32" fmla="*/ 5 w 14"/>
                  <a:gd name="T33" fmla="*/ 6 h 6"/>
                  <a:gd name="T34" fmla="*/ 6 w 14"/>
                  <a:gd name="T35" fmla="*/ 6 h 6"/>
                  <a:gd name="T36" fmla="*/ 6 w 14"/>
                  <a:gd name="T37" fmla="*/ 6 h 6"/>
                  <a:gd name="T38" fmla="*/ 6 w 14"/>
                  <a:gd name="T39" fmla="*/ 6 h 6"/>
                  <a:gd name="T40" fmla="*/ 6 w 14"/>
                  <a:gd name="T41" fmla="*/ 6 h 6"/>
                  <a:gd name="T42" fmla="*/ 6 w 14"/>
                  <a:gd name="T43" fmla="*/ 6 h 6"/>
                  <a:gd name="T44" fmla="*/ 7 w 14"/>
                  <a:gd name="T45" fmla="*/ 6 h 6"/>
                  <a:gd name="T46" fmla="*/ 7 w 14"/>
                  <a:gd name="T47" fmla="*/ 6 h 6"/>
                  <a:gd name="T48" fmla="*/ 7 w 14"/>
                  <a:gd name="T49" fmla="*/ 6 h 6"/>
                  <a:gd name="T50" fmla="*/ 7 w 14"/>
                  <a:gd name="T51" fmla="*/ 6 h 6"/>
                  <a:gd name="T52" fmla="*/ 7 w 14"/>
                  <a:gd name="T53" fmla="*/ 6 h 6"/>
                  <a:gd name="T54" fmla="*/ 7 w 14"/>
                  <a:gd name="T55" fmla="*/ 6 h 6"/>
                  <a:gd name="T56" fmla="*/ 8 w 14"/>
                  <a:gd name="T57" fmla="*/ 5 h 6"/>
                  <a:gd name="T58" fmla="*/ 8 w 14"/>
                  <a:gd name="T59" fmla="*/ 5 h 6"/>
                  <a:gd name="T60" fmla="*/ 8 w 14"/>
                  <a:gd name="T61" fmla="*/ 5 h 6"/>
                  <a:gd name="T62" fmla="*/ 8 w 14"/>
                  <a:gd name="T63" fmla="*/ 5 h 6"/>
                  <a:gd name="T64" fmla="*/ 8 w 14"/>
                  <a:gd name="T65" fmla="*/ 5 h 6"/>
                  <a:gd name="T66" fmla="*/ 9 w 14"/>
                  <a:gd name="T67" fmla="*/ 5 h 6"/>
                  <a:gd name="T68" fmla="*/ 9 w 14"/>
                  <a:gd name="T69" fmla="*/ 5 h 6"/>
                  <a:gd name="T70" fmla="*/ 9 w 14"/>
                  <a:gd name="T71" fmla="*/ 5 h 6"/>
                  <a:gd name="T72" fmla="*/ 9 w 14"/>
                  <a:gd name="T73" fmla="*/ 5 h 6"/>
                  <a:gd name="T74" fmla="*/ 9 w 14"/>
                  <a:gd name="T75" fmla="*/ 5 h 6"/>
                  <a:gd name="T76" fmla="*/ 9 w 14"/>
                  <a:gd name="T77" fmla="*/ 5 h 6"/>
                  <a:gd name="T78" fmla="*/ 10 w 14"/>
                  <a:gd name="T79" fmla="*/ 5 h 6"/>
                  <a:gd name="T80" fmla="*/ 10 w 14"/>
                  <a:gd name="T81" fmla="*/ 5 h 6"/>
                  <a:gd name="T82" fmla="*/ 10 w 14"/>
                  <a:gd name="T83" fmla="*/ 5 h 6"/>
                  <a:gd name="T84" fmla="*/ 10 w 14"/>
                  <a:gd name="T85" fmla="*/ 5 h 6"/>
                  <a:gd name="T86" fmla="*/ 10 w 14"/>
                  <a:gd name="T87" fmla="*/ 5 h 6"/>
                  <a:gd name="T88" fmla="*/ 11 w 14"/>
                  <a:gd name="T89" fmla="*/ 5 h 6"/>
                  <a:gd name="T90" fmla="*/ 11 w 14"/>
                  <a:gd name="T91" fmla="*/ 5 h 6"/>
                  <a:gd name="T92" fmla="*/ 11 w 14"/>
                  <a:gd name="T93" fmla="*/ 5 h 6"/>
                  <a:gd name="T94" fmla="*/ 11 w 14"/>
                  <a:gd name="T95" fmla="*/ 5 h 6"/>
                  <a:gd name="T96" fmla="*/ 11 w 14"/>
                  <a:gd name="T97" fmla="*/ 5 h 6"/>
                  <a:gd name="T98" fmla="*/ 11 w 14"/>
                  <a:gd name="T99" fmla="*/ 5 h 6"/>
                  <a:gd name="T100" fmla="*/ 12 w 14"/>
                  <a:gd name="T101" fmla="*/ 5 h 6"/>
                  <a:gd name="T102" fmla="*/ 12 w 14"/>
                  <a:gd name="T103" fmla="*/ 5 h 6"/>
                  <a:gd name="T104" fmla="*/ 12 w 14"/>
                  <a:gd name="T105" fmla="*/ 5 h 6"/>
                  <a:gd name="T106" fmla="*/ 13 w 14"/>
                  <a:gd name="T107" fmla="*/ 3 h 6"/>
                  <a:gd name="T108" fmla="*/ 13 w 14"/>
                  <a:gd name="T109" fmla="*/ 0 h 6"/>
                  <a:gd name="T110" fmla="*/ 0 w 14"/>
                  <a:gd name="T1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" h="6">
                    <a:moveTo>
                      <a:pt x="0" y="3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4"/>
                      <a:pt x="13" y="3"/>
                    </a:cubicBezTo>
                    <a:cubicBezTo>
                      <a:pt x="14" y="2"/>
                      <a:pt x="13" y="1"/>
                      <a:pt x="1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Freeform 379"/>
              <p:cNvSpPr/>
              <p:nvPr/>
            </p:nvSpPr>
            <p:spPr bwMode="auto">
              <a:xfrm>
                <a:off x="5268" y="1229"/>
                <a:ext cx="45" cy="18"/>
              </a:xfrm>
              <a:custGeom>
                <a:avLst/>
                <a:gdLst>
                  <a:gd name="T0" fmla="*/ 12 w 12"/>
                  <a:gd name="T1" fmla="*/ 1 h 5"/>
                  <a:gd name="T2" fmla="*/ 10 w 12"/>
                  <a:gd name="T3" fmla="*/ 0 h 5"/>
                  <a:gd name="T4" fmla="*/ 10 w 12"/>
                  <a:gd name="T5" fmla="*/ 0 h 5"/>
                  <a:gd name="T6" fmla="*/ 10 w 12"/>
                  <a:gd name="T7" fmla="*/ 0 h 5"/>
                  <a:gd name="T8" fmla="*/ 10 w 12"/>
                  <a:gd name="T9" fmla="*/ 0 h 5"/>
                  <a:gd name="T10" fmla="*/ 9 w 12"/>
                  <a:gd name="T11" fmla="*/ 0 h 5"/>
                  <a:gd name="T12" fmla="*/ 9 w 12"/>
                  <a:gd name="T13" fmla="*/ 0 h 5"/>
                  <a:gd name="T14" fmla="*/ 9 w 12"/>
                  <a:gd name="T15" fmla="*/ 0 h 5"/>
                  <a:gd name="T16" fmla="*/ 9 w 12"/>
                  <a:gd name="T17" fmla="*/ 0 h 5"/>
                  <a:gd name="T18" fmla="*/ 9 w 12"/>
                  <a:gd name="T19" fmla="*/ 0 h 5"/>
                  <a:gd name="T20" fmla="*/ 8 w 12"/>
                  <a:gd name="T21" fmla="*/ 0 h 5"/>
                  <a:gd name="T22" fmla="*/ 8 w 12"/>
                  <a:gd name="T23" fmla="*/ 0 h 5"/>
                  <a:gd name="T24" fmla="*/ 8 w 12"/>
                  <a:gd name="T25" fmla="*/ 1 h 5"/>
                  <a:gd name="T26" fmla="*/ 8 w 12"/>
                  <a:gd name="T27" fmla="*/ 1 h 5"/>
                  <a:gd name="T28" fmla="*/ 8 w 12"/>
                  <a:gd name="T29" fmla="*/ 1 h 5"/>
                  <a:gd name="T30" fmla="*/ 8 w 12"/>
                  <a:gd name="T31" fmla="*/ 1 h 5"/>
                  <a:gd name="T32" fmla="*/ 7 w 12"/>
                  <a:gd name="T33" fmla="*/ 1 h 5"/>
                  <a:gd name="T34" fmla="*/ 7 w 12"/>
                  <a:gd name="T35" fmla="*/ 1 h 5"/>
                  <a:gd name="T36" fmla="*/ 7 w 12"/>
                  <a:gd name="T37" fmla="*/ 1 h 5"/>
                  <a:gd name="T38" fmla="*/ 7 w 12"/>
                  <a:gd name="T39" fmla="*/ 1 h 5"/>
                  <a:gd name="T40" fmla="*/ 7 w 12"/>
                  <a:gd name="T41" fmla="*/ 1 h 5"/>
                  <a:gd name="T42" fmla="*/ 7 w 12"/>
                  <a:gd name="T43" fmla="*/ 1 h 5"/>
                  <a:gd name="T44" fmla="*/ 6 w 12"/>
                  <a:gd name="T45" fmla="*/ 1 h 5"/>
                  <a:gd name="T46" fmla="*/ 6 w 12"/>
                  <a:gd name="T47" fmla="*/ 1 h 5"/>
                  <a:gd name="T48" fmla="*/ 6 w 12"/>
                  <a:gd name="T49" fmla="*/ 1 h 5"/>
                  <a:gd name="T50" fmla="*/ 6 w 12"/>
                  <a:gd name="T51" fmla="*/ 1 h 5"/>
                  <a:gd name="T52" fmla="*/ 6 w 12"/>
                  <a:gd name="T53" fmla="*/ 2 h 5"/>
                  <a:gd name="T54" fmla="*/ 5 w 12"/>
                  <a:gd name="T55" fmla="*/ 2 h 5"/>
                  <a:gd name="T56" fmla="*/ 5 w 12"/>
                  <a:gd name="T57" fmla="*/ 2 h 5"/>
                  <a:gd name="T58" fmla="*/ 5 w 12"/>
                  <a:gd name="T59" fmla="*/ 2 h 5"/>
                  <a:gd name="T60" fmla="*/ 5 w 12"/>
                  <a:gd name="T61" fmla="*/ 2 h 5"/>
                  <a:gd name="T62" fmla="*/ 5 w 12"/>
                  <a:gd name="T63" fmla="*/ 2 h 5"/>
                  <a:gd name="T64" fmla="*/ 5 w 12"/>
                  <a:gd name="T65" fmla="*/ 2 h 5"/>
                  <a:gd name="T66" fmla="*/ 4 w 12"/>
                  <a:gd name="T67" fmla="*/ 2 h 5"/>
                  <a:gd name="T68" fmla="*/ 4 w 12"/>
                  <a:gd name="T69" fmla="*/ 2 h 5"/>
                  <a:gd name="T70" fmla="*/ 4 w 12"/>
                  <a:gd name="T71" fmla="*/ 2 h 5"/>
                  <a:gd name="T72" fmla="*/ 4 w 12"/>
                  <a:gd name="T73" fmla="*/ 2 h 5"/>
                  <a:gd name="T74" fmla="*/ 4 w 12"/>
                  <a:gd name="T75" fmla="*/ 2 h 5"/>
                  <a:gd name="T76" fmla="*/ 4 w 12"/>
                  <a:gd name="T77" fmla="*/ 2 h 5"/>
                  <a:gd name="T78" fmla="*/ 3 w 12"/>
                  <a:gd name="T79" fmla="*/ 2 h 5"/>
                  <a:gd name="T80" fmla="*/ 3 w 12"/>
                  <a:gd name="T81" fmla="*/ 2 h 5"/>
                  <a:gd name="T82" fmla="*/ 3 w 12"/>
                  <a:gd name="T83" fmla="*/ 3 h 5"/>
                  <a:gd name="T84" fmla="*/ 3 w 12"/>
                  <a:gd name="T85" fmla="*/ 3 h 5"/>
                  <a:gd name="T86" fmla="*/ 3 w 12"/>
                  <a:gd name="T87" fmla="*/ 3 h 5"/>
                  <a:gd name="T88" fmla="*/ 2 w 12"/>
                  <a:gd name="T89" fmla="*/ 3 h 5"/>
                  <a:gd name="T90" fmla="*/ 2 w 12"/>
                  <a:gd name="T91" fmla="*/ 3 h 5"/>
                  <a:gd name="T92" fmla="*/ 2 w 12"/>
                  <a:gd name="T93" fmla="*/ 3 h 5"/>
                  <a:gd name="T94" fmla="*/ 2 w 12"/>
                  <a:gd name="T95" fmla="*/ 3 h 5"/>
                  <a:gd name="T96" fmla="*/ 2 w 12"/>
                  <a:gd name="T97" fmla="*/ 3 h 5"/>
                  <a:gd name="T98" fmla="*/ 2 w 12"/>
                  <a:gd name="T99" fmla="*/ 3 h 5"/>
                  <a:gd name="T100" fmla="*/ 1 w 12"/>
                  <a:gd name="T101" fmla="*/ 3 h 5"/>
                  <a:gd name="T102" fmla="*/ 1 w 12"/>
                  <a:gd name="T103" fmla="*/ 3 h 5"/>
                  <a:gd name="T104" fmla="*/ 0 w 12"/>
                  <a:gd name="T105" fmla="*/ 4 h 5"/>
                  <a:gd name="T106" fmla="*/ 0 w 12"/>
                  <a:gd name="T107" fmla="*/ 5 h 5"/>
                  <a:gd name="T108" fmla="*/ 12 w 12"/>
                  <a:gd name="T109" fmla="*/ 1 h 5"/>
                  <a:gd name="T110" fmla="*/ 12 w 12"/>
                  <a:gd name="T1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Freeform 380"/>
              <p:cNvSpPr/>
              <p:nvPr/>
            </p:nvSpPr>
            <p:spPr bwMode="auto">
              <a:xfrm>
                <a:off x="5268" y="1232"/>
                <a:ext cx="49" cy="19"/>
              </a:xfrm>
              <a:custGeom>
                <a:avLst/>
                <a:gdLst>
                  <a:gd name="T0" fmla="*/ 0 w 13"/>
                  <a:gd name="T1" fmla="*/ 4 h 5"/>
                  <a:gd name="T2" fmla="*/ 0 w 13"/>
                  <a:gd name="T3" fmla="*/ 5 h 5"/>
                  <a:gd name="T4" fmla="*/ 13 w 13"/>
                  <a:gd name="T5" fmla="*/ 2 h 5"/>
                  <a:gd name="T6" fmla="*/ 12 w 13"/>
                  <a:gd name="T7" fmla="*/ 0 h 5"/>
                  <a:gd name="T8" fmla="*/ 0 w 13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">
                    <a:moveTo>
                      <a:pt x="0" y="4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2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CF2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Freeform 381"/>
              <p:cNvSpPr/>
              <p:nvPr/>
            </p:nvSpPr>
            <p:spPr bwMode="auto">
              <a:xfrm>
                <a:off x="5294" y="1225"/>
                <a:ext cx="27" cy="38"/>
              </a:xfrm>
              <a:custGeom>
                <a:avLst/>
                <a:gdLst>
                  <a:gd name="T0" fmla="*/ 3 w 7"/>
                  <a:gd name="T1" fmla="*/ 0 h 10"/>
                  <a:gd name="T2" fmla="*/ 3 w 7"/>
                  <a:gd name="T3" fmla="*/ 0 h 10"/>
                  <a:gd name="T4" fmla="*/ 2 w 7"/>
                  <a:gd name="T5" fmla="*/ 0 h 10"/>
                  <a:gd name="T6" fmla="*/ 2 w 7"/>
                  <a:gd name="T7" fmla="*/ 0 h 10"/>
                  <a:gd name="T8" fmla="*/ 2 w 7"/>
                  <a:gd name="T9" fmla="*/ 0 h 10"/>
                  <a:gd name="T10" fmla="*/ 1 w 7"/>
                  <a:gd name="T11" fmla="*/ 0 h 10"/>
                  <a:gd name="T12" fmla="*/ 0 w 7"/>
                  <a:gd name="T13" fmla="*/ 2 h 10"/>
                  <a:gd name="T14" fmla="*/ 2 w 7"/>
                  <a:gd name="T15" fmla="*/ 9 h 10"/>
                  <a:gd name="T16" fmla="*/ 4 w 7"/>
                  <a:gd name="T17" fmla="*/ 10 h 10"/>
                  <a:gd name="T18" fmla="*/ 5 w 7"/>
                  <a:gd name="T19" fmla="*/ 10 h 10"/>
                  <a:gd name="T20" fmla="*/ 6 w 7"/>
                  <a:gd name="T21" fmla="*/ 10 h 10"/>
                  <a:gd name="T22" fmla="*/ 6 w 7"/>
                  <a:gd name="T23" fmla="*/ 9 h 10"/>
                  <a:gd name="T24" fmla="*/ 6 w 7"/>
                  <a:gd name="T25" fmla="*/ 9 h 10"/>
                  <a:gd name="T26" fmla="*/ 7 w 7"/>
                  <a:gd name="T27" fmla="*/ 8 h 10"/>
                  <a:gd name="T28" fmla="*/ 5 w 7"/>
                  <a:gd name="T29" fmla="*/ 1 h 10"/>
                  <a:gd name="T30" fmla="*/ 3 w 7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8"/>
                      <a:pt x="7" y="8"/>
                    </a:cubicBezTo>
                    <a:cubicBezTo>
                      <a:pt x="7" y="6"/>
                      <a:pt x="6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Freeform 382"/>
              <p:cNvSpPr/>
              <p:nvPr/>
            </p:nvSpPr>
            <p:spPr bwMode="auto">
              <a:xfrm>
                <a:off x="5298" y="1221"/>
                <a:ext cx="27" cy="42"/>
              </a:xfrm>
              <a:custGeom>
                <a:avLst/>
                <a:gdLst>
                  <a:gd name="T0" fmla="*/ 5 w 7"/>
                  <a:gd name="T1" fmla="*/ 2 h 11"/>
                  <a:gd name="T2" fmla="*/ 7 w 7"/>
                  <a:gd name="T3" fmla="*/ 9 h 11"/>
                  <a:gd name="T4" fmla="*/ 3 w 7"/>
                  <a:gd name="T5" fmla="*/ 9 h 11"/>
                  <a:gd name="T6" fmla="*/ 1 w 7"/>
                  <a:gd name="T7" fmla="*/ 2 h 11"/>
                  <a:gd name="T8" fmla="*/ 5 w 7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5" y="2"/>
                    </a:moveTo>
                    <a:cubicBezTo>
                      <a:pt x="6" y="4"/>
                      <a:pt x="7" y="7"/>
                      <a:pt x="7" y="9"/>
                    </a:cubicBezTo>
                    <a:cubicBezTo>
                      <a:pt x="6" y="11"/>
                      <a:pt x="4" y="11"/>
                      <a:pt x="3" y="9"/>
                    </a:cubicBezTo>
                    <a:cubicBezTo>
                      <a:pt x="1" y="8"/>
                      <a:pt x="0" y="4"/>
                      <a:pt x="1" y="2"/>
                    </a:cubicBezTo>
                    <a:cubicBezTo>
                      <a:pt x="2" y="0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377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Freeform 383"/>
              <p:cNvSpPr/>
              <p:nvPr/>
            </p:nvSpPr>
            <p:spPr bwMode="auto">
              <a:xfrm>
                <a:off x="5302" y="1225"/>
                <a:ext cx="19" cy="34"/>
              </a:xfrm>
              <a:custGeom>
                <a:avLst/>
                <a:gdLst>
                  <a:gd name="T0" fmla="*/ 4 w 5"/>
                  <a:gd name="T1" fmla="*/ 1 h 9"/>
                  <a:gd name="T2" fmla="*/ 5 w 5"/>
                  <a:gd name="T3" fmla="*/ 7 h 9"/>
                  <a:gd name="T4" fmla="*/ 2 w 5"/>
                  <a:gd name="T5" fmla="*/ 8 h 9"/>
                  <a:gd name="T6" fmla="*/ 1 w 5"/>
                  <a:gd name="T7" fmla="*/ 2 h 9"/>
                  <a:gd name="T8" fmla="*/ 4 w 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1"/>
                    </a:moveTo>
                    <a:cubicBezTo>
                      <a:pt x="5" y="3"/>
                      <a:pt x="5" y="5"/>
                      <a:pt x="5" y="7"/>
                    </a:cubicBezTo>
                    <a:cubicBezTo>
                      <a:pt x="5" y="9"/>
                      <a:pt x="3" y="9"/>
                      <a:pt x="2" y="8"/>
                    </a:cubicBezTo>
                    <a:cubicBezTo>
                      <a:pt x="1" y="6"/>
                      <a:pt x="0" y="4"/>
                      <a:pt x="1" y="2"/>
                    </a:cubicBezTo>
                    <a:cubicBezTo>
                      <a:pt x="1" y="0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Freeform 384"/>
              <p:cNvSpPr/>
              <p:nvPr/>
            </p:nvSpPr>
            <p:spPr bwMode="auto">
              <a:xfrm>
                <a:off x="5310" y="1229"/>
                <a:ext cx="11" cy="26"/>
              </a:xfrm>
              <a:custGeom>
                <a:avLst/>
                <a:gdLst>
                  <a:gd name="T0" fmla="*/ 1 w 3"/>
                  <a:gd name="T1" fmla="*/ 1 h 7"/>
                  <a:gd name="T2" fmla="*/ 0 w 3"/>
                  <a:gd name="T3" fmla="*/ 0 h 7"/>
                  <a:gd name="T4" fmla="*/ 1 w 3"/>
                  <a:gd name="T5" fmla="*/ 1 h 7"/>
                  <a:gd name="T6" fmla="*/ 2 w 3"/>
                  <a:gd name="T7" fmla="*/ 6 h 7"/>
                  <a:gd name="T8" fmla="*/ 2 w 3"/>
                  <a:gd name="T9" fmla="*/ 7 h 7"/>
                  <a:gd name="T10" fmla="*/ 3 w 3"/>
                  <a:gd name="T11" fmla="*/ 6 h 7"/>
                  <a:gd name="T12" fmla="*/ 1 w 3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2" y="2"/>
                      <a:pt x="3" y="4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6"/>
                    </a:cubicBezTo>
                    <a:cubicBezTo>
                      <a:pt x="3" y="4"/>
                      <a:pt x="3" y="2"/>
                      <a:pt x="1" y="1"/>
                    </a:cubicBezTo>
                    <a:close/>
                  </a:path>
                </a:pathLst>
              </a:custGeom>
              <a:solidFill>
                <a:srgbClr val="C8C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Freeform 385"/>
              <p:cNvSpPr/>
              <p:nvPr/>
            </p:nvSpPr>
            <p:spPr bwMode="auto">
              <a:xfrm>
                <a:off x="5302" y="1229"/>
                <a:ext cx="19" cy="26"/>
              </a:xfrm>
              <a:custGeom>
                <a:avLst/>
                <a:gdLst>
                  <a:gd name="T0" fmla="*/ 4 w 5"/>
                  <a:gd name="T1" fmla="*/ 6 h 7"/>
                  <a:gd name="T2" fmla="*/ 3 w 5"/>
                  <a:gd name="T3" fmla="*/ 1 h 7"/>
                  <a:gd name="T4" fmla="*/ 2 w 5"/>
                  <a:gd name="T5" fmla="*/ 0 h 7"/>
                  <a:gd name="T6" fmla="*/ 1 w 5"/>
                  <a:gd name="T7" fmla="*/ 1 h 7"/>
                  <a:gd name="T8" fmla="*/ 2 w 5"/>
                  <a:gd name="T9" fmla="*/ 6 h 7"/>
                  <a:gd name="T10" fmla="*/ 4 w 5"/>
                  <a:gd name="T11" fmla="*/ 7 h 7"/>
                  <a:gd name="T12" fmla="*/ 4 w 5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6"/>
                    </a:moveTo>
                    <a:cubicBezTo>
                      <a:pt x="5" y="4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lose/>
                  </a:path>
                </a:pathLst>
              </a:custGeom>
              <a:solidFill>
                <a:srgbClr val="DA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Freeform 386"/>
              <p:cNvSpPr/>
              <p:nvPr/>
            </p:nvSpPr>
            <p:spPr bwMode="auto">
              <a:xfrm>
                <a:off x="5230" y="1255"/>
                <a:ext cx="46" cy="56"/>
              </a:xfrm>
              <a:custGeom>
                <a:avLst/>
                <a:gdLst>
                  <a:gd name="T0" fmla="*/ 0 w 12"/>
                  <a:gd name="T1" fmla="*/ 9 h 15"/>
                  <a:gd name="T2" fmla="*/ 2 w 12"/>
                  <a:gd name="T3" fmla="*/ 3 h 15"/>
                  <a:gd name="T4" fmla="*/ 7 w 12"/>
                  <a:gd name="T5" fmla="*/ 0 h 15"/>
                  <a:gd name="T6" fmla="*/ 10 w 12"/>
                  <a:gd name="T7" fmla="*/ 4 h 15"/>
                  <a:gd name="T8" fmla="*/ 4 w 12"/>
                  <a:gd name="T9" fmla="*/ 14 h 15"/>
                  <a:gd name="T10" fmla="*/ 0 w 12"/>
                  <a:gd name="T1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0" y="9"/>
                    </a:moveTo>
                    <a:cubicBezTo>
                      <a:pt x="0" y="9"/>
                      <a:pt x="2" y="4"/>
                      <a:pt x="2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9" y="0"/>
                      <a:pt x="12" y="3"/>
                      <a:pt x="10" y="4"/>
                    </a:cubicBezTo>
                    <a:cubicBezTo>
                      <a:pt x="9" y="5"/>
                      <a:pt x="5" y="12"/>
                      <a:pt x="4" y="14"/>
                    </a:cubicBezTo>
                    <a:cubicBezTo>
                      <a:pt x="3" y="1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Freeform 387"/>
              <p:cNvSpPr/>
              <p:nvPr/>
            </p:nvSpPr>
            <p:spPr bwMode="auto">
              <a:xfrm>
                <a:off x="5087" y="1281"/>
                <a:ext cx="162" cy="102"/>
              </a:xfrm>
              <a:custGeom>
                <a:avLst/>
                <a:gdLst>
                  <a:gd name="T0" fmla="*/ 3 w 43"/>
                  <a:gd name="T1" fmla="*/ 20 h 27"/>
                  <a:gd name="T2" fmla="*/ 1 w 43"/>
                  <a:gd name="T3" fmla="*/ 15 h 27"/>
                  <a:gd name="T4" fmla="*/ 10 w 43"/>
                  <a:gd name="T5" fmla="*/ 13 h 27"/>
                  <a:gd name="T6" fmla="*/ 25 w 43"/>
                  <a:gd name="T7" fmla="*/ 17 h 27"/>
                  <a:gd name="T8" fmla="*/ 39 w 43"/>
                  <a:gd name="T9" fmla="*/ 0 h 27"/>
                  <a:gd name="T10" fmla="*/ 43 w 43"/>
                  <a:gd name="T11" fmla="*/ 6 h 27"/>
                  <a:gd name="T12" fmla="*/ 32 w 43"/>
                  <a:gd name="T13" fmla="*/ 24 h 27"/>
                  <a:gd name="T14" fmla="*/ 23 w 43"/>
                  <a:gd name="T15" fmla="*/ 26 h 27"/>
                  <a:gd name="T16" fmla="*/ 3 w 43"/>
                  <a:gd name="T17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3" y="20"/>
                    </a:moveTo>
                    <a:cubicBezTo>
                      <a:pt x="2" y="19"/>
                      <a:pt x="0" y="17"/>
                      <a:pt x="1" y="15"/>
                    </a:cubicBezTo>
                    <a:cubicBezTo>
                      <a:pt x="3" y="12"/>
                      <a:pt x="6" y="12"/>
                      <a:pt x="10" y="13"/>
                    </a:cubicBezTo>
                    <a:cubicBezTo>
                      <a:pt x="13" y="14"/>
                      <a:pt x="25" y="17"/>
                      <a:pt x="25" y="1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4"/>
                      <a:pt x="43" y="6"/>
                    </a:cubicBezTo>
                    <a:cubicBezTo>
                      <a:pt x="43" y="6"/>
                      <a:pt x="38" y="19"/>
                      <a:pt x="32" y="24"/>
                    </a:cubicBezTo>
                    <a:cubicBezTo>
                      <a:pt x="30" y="26"/>
                      <a:pt x="25" y="27"/>
                      <a:pt x="23" y="26"/>
                    </a:cubicBezTo>
                    <a:cubicBezTo>
                      <a:pt x="21" y="26"/>
                      <a:pt x="4" y="22"/>
                      <a:pt x="3" y="20"/>
                    </a:cubicBezTo>
                    <a:close/>
                  </a:path>
                </a:pathLst>
              </a:custGeom>
              <a:solidFill>
                <a:srgbClr val="63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Freeform 388"/>
              <p:cNvSpPr/>
              <p:nvPr/>
            </p:nvSpPr>
            <p:spPr bwMode="auto">
              <a:xfrm>
                <a:off x="4722" y="1944"/>
                <a:ext cx="72" cy="56"/>
              </a:xfrm>
              <a:custGeom>
                <a:avLst/>
                <a:gdLst>
                  <a:gd name="T0" fmla="*/ 2 w 19"/>
                  <a:gd name="T1" fmla="*/ 5 h 15"/>
                  <a:gd name="T2" fmla="*/ 12 w 19"/>
                  <a:gd name="T3" fmla="*/ 1 h 15"/>
                  <a:gd name="T4" fmla="*/ 19 w 19"/>
                  <a:gd name="T5" fmla="*/ 3 h 15"/>
                  <a:gd name="T6" fmla="*/ 12 w 19"/>
                  <a:gd name="T7" fmla="*/ 11 h 15"/>
                  <a:gd name="T8" fmla="*/ 2 w 19"/>
                  <a:gd name="T9" fmla="*/ 12 h 15"/>
                  <a:gd name="T10" fmla="*/ 2 w 19"/>
                  <a:gd name="T1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5">
                    <a:moveTo>
                      <a:pt x="2" y="5"/>
                    </a:moveTo>
                    <a:cubicBezTo>
                      <a:pt x="2" y="5"/>
                      <a:pt x="10" y="2"/>
                      <a:pt x="12" y="1"/>
                    </a:cubicBezTo>
                    <a:cubicBezTo>
                      <a:pt x="14" y="1"/>
                      <a:pt x="18" y="0"/>
                      <a:pt x="19" y="3"/>
                    </a:cubicBezTo>
                    <a:cubicBezTo>
                      <a:pt x="19" y="7"/>
                      <a:pt x="18" y="8"/>
                      <a:pt x="12" y="11"/>
                    </a:cubicBezTo>
                    <a:cubicBezTo>
                      <a:pt x="7" y="15"/>
                      <a:pt x="4" y="14"/>
                      <a:pt x="2" y="12"/>
                    </a:cubicBezTo>
                    <a:cubicBezTo>
                      <a:pt x="0" y="10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415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Freeform 389"/>
              <p:cNvSpPr/>
              <p:nvPr/>
            </p:nvSpPr>
            <p:spPr bwMode="auto">
              <a:xfrm>
                <a:off x="4722" y="1726"/>
                <a:ext cx="76" cy="244"/>
              </a:xfrm>
              <a:custGeom>
                <a:avLst/>
                <a:gdLst>
                  <a:gd name="T0" fmla="*/ 1 w 20"/>
                  <a:gd name="T1" fmla="*/ 0 h 65"/>
                  <a:gd name="T2" fmla="*/ 1 w 20"/>
                  <a:gd name="T3" fmla="*/ 18 h 65"/>
                  <a:gd name="T4" fmla="*/ 1 w 20"/>
                  <a:gd name="T5" fmla="*/ 29 h 65"/>
                  <a:gd name="T6" fmla="*/ 1 w 20"/>
                  <a:gd name="T7" fmla="*/ 39 h 65"/>
                  <a:gd name="T8" fmla="*/ 1 w 20"/>
                  <a:gd name="T9" fmla="*/ 64 h 65"/>
                  <a:gd name="T10" fmla="*/ 10 w 20"/>
                  <a:gd name="T11" fmla="*/ 60 h 65"/>
                  <a:gd name="T12" fmla="*/ 14 w 20"/>
                  <a:gd name="T13" fmla="*/ 35 h 65"/>
                  <a:gd name="T14" fmla="*/ 17 w 20"/>
                  <a:gd name="T15" fmla="*/ 19 h 65"/>
                  <a:gd name="T16" fmla="*/ 20 w 20"/>
                  <a:gd name="T17" fmla="*/ 2 h 65"/>
                  <a:gd name="T18" fmla="*/ 1 w 20"/>
                  <a:gd name="T1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65">
                    <a:moveTo>
                      <a:pt x="1" y="0"/>
                    </a:moveTo>
                    <a:cubicBezTo>
                      <a:pt x="1" y="0"/>
                      <a:pt x="0" y="14"/>
                      <a:pt x="1" y="18"/>
                    </a:cubicBezTo>
                    <a:cubicBezTo>
                      <a:pt x="1" y="26"/>
                      <a:pt x="1" y="27"/>
                      <a:pt x="1" y="29"/>
                    </a:cubicBezTo>
                    <a:cubicBezTo>
                      <a:pt x="1" y="34"/>
                      <a:pt x="1" y="34"/>
                      <a:pt x="1" y="39"/>
                    </a:cubicBezTo>
                    <a:cubicBezTo>
                      <a:pt x="1" y="45"/>
                      <a:pt x="1" y="64"/>
                      <a:pt x="1" y="64"/>
                    </a:cubicBezTo>
                    <a:cubicBezTo>
                      <a:pt x="1" y="64"/>
                      <a:pt x="10" y="65"/>
                      <a:pt x="10" y="60"/>
                    </a:cubicBezTo>
                    <a:cubicBezTo>
                      <a:pt x="10" y="55"/>
                      <a:pt x="13" y="41"/>
                      <a:pt x="14" y="35"/>
                    </a:cubicBezTo>
                    <a:cubicBezTo>
                      <a:pt x="15" y="30"/>
                      <a:pt x="17" y="23"/>
                      <a:pt x="17" y="19"/>
                    </a:cubicBezTo>
                    <a:cubicBezTo>
                      <a:pt x="18" y="11"/>
                      <a:pt x="20" y="2"/>
                      <a:pt x="2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Freeform 390"/>
              <p:cNvSpPr/>
              <p:nvPr/>
            </p:nvSpPr>
            <p:spPr bwMode="auto">
              <a:xfrm>
                <a:off x="4703" y="1552"/>
                <a:ext cx="136" cy="200"/>
              </a:xfrm>
              <a:custGeom>
                <a:avLst/>
                <a:gdLst>
                  <a:gd name="T0" fmla="*/ 8 w 36"/>
                  <a:gd name="T1" fmla="*/ 4 h 53"/>
                  <a:gd name="T2" fmla="*/ 0 w 36"/>
                  <a:gd name="T3" fmla="*/ 20 h 53"/>
                  <a:gd name="T4" fmla="*/ 3 w 36"/>
                  <a:gd name="T5" fmla="*/ 34 h 53"/>
                  <a:gd name="T6" fmla="*/ 5 w 36"/>
                  <a:gd name="T7" fmla="*/ 46 h 53"/>
                  <a:gd name="T8" fmla="*/ 8 w 36"/>
                  <a:gd name="T9" fmla="*/ 48 h 53"/>
                  <a:gd name="T10" fmla="*/ 32 w 36"/>
                  <a:gd name="T11" fmla="*/ 44 h 53"/>
                  <a:gd name="T12" fmla="*/ 36 w 36"/>
                  <a:gd name="T13" fmla="*/ 39 h 53"/>
                  <a:gd name="T14" fmla="*/ 34 w 36"/>
                  <a:gd name="T15" fmla="*/ 17 h 53"/>
                  <a:gd name="T16" fmla="*/ 25 w 36"/>
                  <a:gd name="T17" fmla="*/ 2 h 53"/>
                  <a:gd name="T18" fmla="*/ 8 w 36"/>
                  <a:gd name="T19" fmla="*/ 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53">
                    <a:moveTo>
                      <a:pt x="8" y="4"/>
                    </a:moveTo>
                    <a:cubicBezTo>
                      <a:pt x="8" y="4"/>
                      <a:pt x="0" y="16"/>
                      <a:pt x="0" y="20"/>
                    </a:cubicBezTo>
                    <a:cubicBezTo>
                      <a:pt x="0" y="21"/>
                      <a:pt x="2" y="28"/>
                      <a:pt x="3" y="34"/>
                    </a:cubicBezTo>
                    <a:cubicBezTo>
                      <a:pt x="3" y="39"/>
                      <a:pt x="5" y="46"/>
                      <a:pt x="5" y="46"/>
                    </a:cubicBezTo>
                    <a:cubicBezTo>
                      <a:pt x="5" y="46"/>
                      <a:pt x="5" y="47"/>
                      <a:pt x="8" y="48"/>
                    </a:cubicBezTo>
                    <a:cubicBezTo>
                      <a:pt x="11" y="50"/>
                      <a:pt x="24" y="53"/>
                      <a:pt x="32" y="44"/>
                    </a:cubicBezTo>
                    <a:cubicBezTo>
                      <a:pt x="32" y="44"/>
                      <a:pt x="36" y="43"/>
                      <a:pt x="36" y="39"/>
                    </a:cubicBezTo>
                    <a:cubicBezTo>
                      <a:pt x="36" y="36"/>
                      <a:pt x="34" y="20"/>
                      <a:pt x="34" y="17"/>
                    </a:cubicBezTo>
                    <a:cubicBezTo>
                      <a:pt x="34" y="14"/>
                      <a:pt x="33" y="4"/>
                      <a:pt x="25" y="2"/>
                    </a:cubicBezTo>
                    <a:cubicBezTo>
                      <a:pt x="17" y="0"/>
                      <a:pt x="13" y="0"/>
                      <a:pt x="8" y="4"/>
                    </a:cubicBezTo>
                    <a:close/>
                  </a:path>
                </a:pathLst>
              </a:custGeom>
              <a:solidFill>
                <a:srgbClr val="F2A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Freeform 391"/>
              <p:cNvSpPr/>
              <p:nvPr/>
            </p:nvSpPr>
            <p:spPr bwMode="auto">
              <a:xfrm>
                <a:off x="4737" y="1556"/>
                <a:ext cx="76" cy="64"/>
              </a:xfrm>
              <a:custGeom>
                <a:avLst/>
                <a:gdLst>
                  <a:gd name="T0" fmla="*/ 2 w 20"/>
                  <a:gd name="T1" fmla="*/ 3 h 17"/>
                  <a:gd name="T2" fmla="*/ 1 w 20"/>
                  <a:gd name="T3" fmla="*/ 4 h 17"/>
                  <a:gd name="T4" fmla="*/ 1 w 20"/>
                  <a:gd name="T5" fmla="*/ 7 h 17"/>
                  <a:gd name="T6" fmla="*/ 13 w 20"/>
                  <a:gd name="T7" fmla="*/ 17 h 17"/>
                  <a:gd name="T8" fmla="*/ 14 w 20"/>
                  <a:gd name="T9" fmla="*/ 10 h 17"/>
                  <a:gd name="T10" fmla="*/ 20 w 20"/>
                  <a:gd name="T11" fmla="*/ 13 h 17"/>
                  <a:gd name="T12" fmla="*/ 17 w 20"/>
                  <a:gd name="T13" fmla="*/ 4 h 17"/>
                  <a:gd name="T14" fmla="*/ 2 w 20"/>
                  <a:gd name="T1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7">
                    <a:moveTo>
                      <a:pt x="2" y="3"/>
                    </a:moveTo>
                    <a:cubicBezTo>
                      <a:pt x="2" y="3"/>
                      <a:pt x="2" y="4"/>
                      <a:pt x="1" y="4"/>
                    </a:cubicBezTo>
                    <a:cubicBezTo>
                      <a:pt x="1" y="5"/>
                      <a:pt x="0" y="6"/>
                      <a:pt x="1" y="7"/>
                    </a:cubicBezTo>
                    <a:cubicBezTo>
                      <a:pt x="2" y="8"/>
                      <a:pt x="13" y="16"/>
                      <a:pt x="13" y="17"/>
                    </a:cubicBezTo>
                    <a:cubicBezTo>
                      <a:pt x="14" y="17"/>
                      <a:pt x="14" y="10"/>
                      <a:pt x="14" y="1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7"/>
                      <a:pt x="17" y="4"/>
                    </a:cubicBezTo>
                    <a:cubicBezTo>
                      <a:pt x="14" y="1"/>
                      <a:pt x="8" y="0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Freeform 392"/>
              <p:cNvSpPr/>
              <p:nvPr/>
            </p:nvSpPr>
            <p:spPr bwMode="auto">
              <a:xfrm>
                <a:off x="4745" y="1556"/>
                <a:ext cx="56" cy="42"/>
              </a:xfrm>
              <a:custGeom>
                <a:avLst/>
                <a:gdLst>
                  <a:gd name="T0" fmla="*/ 2 w 15"/>
                  <a:gd name="T1" fmla="*/ 5 h 11"/>
                  <a:gd name="T2" fmla="*/ 12 w 15"/>
                  <a:gd name="T3" fmla="*/ 10 h 11"/>
                  <a:gd name="T4" fmla="*/ 13 w 15"/>
                  <a:gd name="T5" fmla="*/ 5 h 11"/>
                  <a:gd name="T6" fmla="*/ 2 w 15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1">
                    <a:moveTo>
                      <a:pt x="2" y="5"/>
                    </a:moveTo>
                    <a:cubicBezTo>
                      <a:pt x="2" y="5"/>
                      <a:pt x="6" y="11"/>
                      <a:pt x="12" y="10"/>
                    </a:cubicBezTo>
                    <a:cubicBezTo>
                      <a:pt x="12" y="10"/>
                      <a:pt x="15" y="8"/>
                      <a:pt x="13" y="5"/>
                    </a:cubicBezTo>
                    <a:cubicBezTo>
                      <a:pt x="11" y="2"/>
                      <a:pt x="0" y="0"/>
                      <a:pt x="2" y="5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Freeform 393"/>
              <p:cNvSpPr/>
              <p:nvPr/>
            </p:nvSpPr>
            <p:spPr bwMode="auto">
              <a:xfrm>
                <a:off x="4741" y="1488"/>
                <a:ext cx="72" cy="91"/>
              </a:xfrm>
              <a:custGeom>
                <a:avLst/>
                <a:gdLst>
                  <a:gd name="T0" fmla="*/ 15 w 19"/>
                  <a:gd name="T1" fmla="*/ 2 h 24"/>
                  <a:gd name="T2" fmla="*/ 18 w 19"/>
                  <a:gd name="T3" fmla="*/ 11 h 24"/>
                  <a:gd name="T4" fmla="*/ 17 w 19"/>
                  <a:gd name="T5" fmla="*/ 18 h 24"/>
                  <a:gd name="T6" fmla="*/ 9 w 19"/>
                  <a:gd name="T7" fmla="*/ 24 h 24"/>
                  <a:gd name="T8" fmla="*/ 2 w 19"/>
                  <a:gd name="T9" fmla="*/ 19 h 24"/>
                  <a:gd name="T10" fmla="*/ 1 w 19"/>
                  <a:gd name="T11" fmla="*/ 8 h 24"/>
                  <a:gd name="T12" fmla="*/ 10 w 19"/>
                  <a:gd name="T13" fmla="*/ 0 h 24"/>
                  <a:gd name="T14" fmla="*/ 15 w 19"/>
                  <a:gd name="T15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4">
                    <a:moveTo>
                      <a:pt x="15" y="2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9" y="15"/>
                      <a:pt x="17" y="18"/>
                    </a:cubicBezTo>
                    <a:cubicBezTo>
                      <a:pt x="16" y="20"/>
                      <a:pt x="15" y="24"/>
                      <a:pt x="9" y="24"/>
                    </a:cubicBezTo>
                    <a:cubicBezTo>
                      <a:pt x="9" y="24"/>
                      <a:pt x="4" y="23"/>
                      <a:pt x="2" y="19"/>
                    </a:cubicBezTo>
                    <a:cubicBezTo>
                      <a:pt x="0" y="14"/>
                      <a:pt x="1" y="9"/>
                      <a:pt x="1" y="8"/>
                    </a:cubicBezTo>
                    <a:cubicBezTo>
                      <a:pt x="2" y="7"/>
                      <a:pt x="7" y="0"/>
                      <a:pt x="10" y="0"/>
                    </a:cubicBezTo>
                    <a:cubicBezTo>
                      <a:pt x="13" y="0"/>
                      <a:pt x="15" y="2"/>
                      <a:pt x="15" y="2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Freeform 394"/>
              <p:cNvSpPr/>
              <p:nvPr/>
            </p:nvSpPr>
            <p:spPr bwMode="auto">
              <a:xfrm>
                <a:off x="4711" y="1473"/>
                <a:ext cx="94" cy="110"/>
              </a:xfrm>
              <a:custGeom>
                <a:avLst/>
                <a:gdLst>
                  <a:gd name="T0" fmla="*/ 14 w 25"/>
                  <a:gd name="T1" fmla="*/ 20 h 29"/>
                  <a:gd name="T2" fmla="*/ 11 w 25"/>
                  <a:gd name="T3" fmla="*/ 19 h 29"/>
                  <a:gd name="T4" fmla="*/ 14 w 25"/>
                  <a:gd name="T5" fmla="*/ 24 h 29"/>
                  <a:gd name="T6" fmla="*/ 16 w 25"/>
                  <a:gd name="T7" fmla="*/ 28 h 29"/>
                  <a:gd name="T8" fmla="*/ 12 w 25"/>
                  <a:gd name="T9" fmla="*/ 28 h 29"/>
                  <a:gd name="T10" fmla="*/ 3 w 25"/>
                  <a:gd name="T11" fmla="*/ 20 h 29"/>
                  <a:gd name="T12" fmla="*/ 3 w 25"/>
                  <a:gd name="T13" fmla="*/ 7 h 29"/>
                  <a:gd name="T14" fmla="*/ 19 w 25"/>
                  <a:gd name="T15" fmla="*/ 2 h 29"/>
                  <a:gd name="T16" fmla="*/ 25 w 25"/>
                  <a:gd name="T17" fmla="*/ 11 h 29"/>
                  <a:gd name="T18" fmla="*/ 22 w 25"/>
                  <a:gd name="T19" fmla="*/ 8 h 29"/>
                  <a:gd name="T20" fmla="*/ 21 w 25"/>
                  <a:gd name="T21" fmla="*/ 8 h 29"/>
                  <a:gd name="T22" fmla="*/ 19 w 25"/>
                  <a:gd name="T23" fmla="*/ 11 h 29"/>
                  <a:gd name="T24" fmla="*/ 17 w 25"/>
                  <a:gd name="T25" fmla="*/ 15 h 29"/>
                  <a:gd name="T26" fmla="*/ 14 w 25"/>
                  <a:gd name="T27" fmla="*/ 17 h 29"/>
                  <a:gd name="T28" fmla="*/ 14 w 25"/>
                  <a:gd name="T2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9">
                    <a:moveTo>
                      <a:pt x="14" y="20"/>
                    </a:moveTo>
                    <a:cubicBezTo>
                      <a:pt x="14" y="20"/>
                      <a:pt x="11" y="18"/>
                      <a:pt x="11" y="19"/>
                    </a:cubicBezTo>
                    <a:cubicBezTo>
                      <a:pt x="10" y="20"/>
                      <a:pt x="11" y="25"/>
                      <a:pt x="14" y="24"/>
                    </a:cubicBezTo>
                    <a:cubicBezTo>
                      <a:pt x="14" y="24"/>
                      <a:pt x="15" y="25"/>
                      <a:pt x="16" y="28"/>
                    </a:cubicBezTo>
                    <a:cubicBezTo>
                      <a:pt x="16" y="28"/>
                      <a:pt x="16" y="29"/>
                      <a:pt x="12" y="28"/>
                    </a:cubicBezTo>
                    <a:cubicBezTo>
                      <a:pt x="7" y="27"/>
                      <a:pt x="5" y="25"/>
                      <a:pt x="3" y="20"/>
                    </a:cubicBezTo>
                    <a:cubicBezTo>
                      <a:pt x="2" y="15"/>
                      <a:pt x="0" y="12"/>
                      <a:pt x="3" y="7"/>
                    </a:cubicBezTo>
                    <a:cubicBezTo>
                      <a:pt x="7" y="3"/>
                      <a:pt x="13" y="0"/>
                      <a:pt x="19" y="2"/>
                    </a:cubicBezTo>
                    <a:cubicBezTo>
                      <a:pt x="24" y="4"/>
                      <a:pt x="25" y="7"/>
                      <a:pt x="25" y="11"/>
                    </a:cubicBezTo>
                    <a:cubicBezTo>
                      <a:pt x="25" y="11"/>
                      <a:pt x="24" y="8"/>
                      <a:pt x="22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1" y="8"/>
                      <a:pt x="21" y="11"/>
                      <a:pt x="19" y="11"/>
                    </a:cubicBezTo>
                    <a:cubicBezTo>
                      <a:pt x="18" y="13"/>
                      <a:pt x="18" y="13"/>
                      <a:pt x="17" y="15"/>
                    </a:cubicBezTo>
                    <a:cubicBezTo>
                      <a:pt x="16" y="15"/>
                      <a:pt x="15" y="16"/>
                      <a:pt x="14" y="17"/>
                    </a:cubicBezTo>
                    <a:cubicBezTo>
                      <a:pt x="14" y="17"/>
                      <a:pt x="14" y="17"/>
                      <a:pt x="14" y="20"/>
                    </a:cubicBezTo>
                    <a:close/>
                  </a:path>
                </a:pathLst>
              </a:custGeom>
              <a:solidFill>
                <a:srgbClr val="66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Freeform 395"/>
              <p:cNvSpPr/>
              <p:nvPr/>
            </p:nvSpPr>
            <p:spPr bwMode="auto">
              <a:xfrm>
                <a:off x="4685" y="1748"/>
                <a:ext cx="30" cy="64"/>
              </a:xfrm>
              <a:custGeom>
                <a:avLst/>
                <a:gdLst>
                  <a:gd name="T0" fmla="*/ 6 w 8"/>
                  <a:gd name="T1" fmla="*/ 4 h 17"/>
                  <a:gd name="T2" fmla="*/ 8 w 8"/>
                  <a:gd name="T3" fmla="*/ 9 h 17"/>
                  <a:gd name="T4" fmla="*/ 7 w 8"/>
                  <a:gd name="T5" fmla="*/ 13 h 17"/>
                  <a:gd name="T6" fmla="*/ 3 w 8"/>
                  <a:gd name="T7" fmla="*/ 16 h 17"/>
                  <a:gd name="T8" fmla="*/ 1 w 8"/>
                  <a:gd name="T9" fmla="*/ 13 h 17"/>
                  <a:gd name="T10" fmla="*/ 2 w 8"/>
                  <a:gd name="T11" fmla="*/ 9 h 17"/>
                  <a:gd name="T12" fmla="*/ 1 w 8"/>
                  <a:gd name="T13" fmla="*/ 3 h 17"/>
                  <a:gd name="T14" fmla="*/ 6 w 8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7">
                    <a:moveTo>
                      <a:pt x="6" y="4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12"/>
                      <a:pt x="7" y="13"/>
                    </a:cubicBezTo>
                    <a:cubicBezTo>
                      <a:pt x="6" y="14"/>
                      <a:pt x="4" y="17"/>
                      <a:pt x="3" y="16"/>
                    </a:cubicBezTo>
                    <a:cubicBezTo>
                      <a:pt x="2" y="16"/>
                      <a:pt x="0" y="14"/>
                      <a:pt x="1" y="13"/>
                    </a:cubicBezTo>
                    <a:cubicBezTo>
                      <a:pt x="3" y="11"/>
                      <a:pt x="3" y="10"/>
                      <a:pt x="2" y="9"/>
                    </a:cubicBezTo>
                    <a:cubicBezTo>
                      <a:pt x="1" y="8"/>
                      <a:pt x="0" y="7"/>
                      <a:pt x="1" y="3"/>
                    </a:cubicBezTo>
                    <a:cubicBezTo>
                      <a:pt x="1" y="0"/>
                      <a:pt x="4" y="2"/>
                      <a:pt x="6" y="4"/>
                    </a:cubicBez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Freeform 396"/>
              <p:cNvSpPr/>
              <p:nvPr/>
            </p:nvSpPr>
            <p:spPr bwMode="auto">
              <a:xfrm>
                <a:off x="4666" y="1594"/>
                <a:ext cx="75" cy="173"/>
              </a:xfrm>
              <a:custGeom>
                <a:avLst/>
                <a:gdLst>
                  <a:gd name="T0" fmla="*/ 12 w 20"/>
                  <a:gd name="T1" fmla="*/ 2 h 46"/>
                  <a:gd name="T2" fmla="*/ 18 w 20"/>
                  <a:gd name="T3" fmla="*/ 2 h 46"/>
                  <a:gd name="T4" fmla="*/ 18 w 20"/>
                  <a:gd name="T5" fmla="*/ 10 h 46"/>
                  <a:gd name="T6" fmla="*/ 11 w 20"/>
                  <a:gd name="T7" fmla="*/ 25 h 46"/>
                  <a:gd name="T8" fmla="*/ 11 w 20"/>
                  <a:gd name="T9" fmla="*/ 45 h 46"/>
                  <a:gd name="T10" fmla="*/ 5 w 20"/>
                  <a:gd name="T11" fmla="*/ 46 h 46"/>
                  <a:gd name="T12" fmla="*/ 1 w 20"/>
                  <a:gd name="T13" fmla="*/ 30 h 46"/>
                  <a:gd name="T14" fmla="*/ 2 w 20"/>
                  <a:gd name="T15" fmla="*/ 21 h 46"/>
                  <a:gd name="T16" fmla="*/ 12 w 20"/>
                  <a:gd name="T17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6">
                    <a:moveTo>
                      <a:pt x="12" y="2"/>
                    </a:moveTo>
                    <a:cubicBezTo>
                      <a:pt x="12" y="2"/>
                      <a:pt x="15" y="0"/>
                      <a:pt x="18" y="2"/>
                    </a:cubicBezTo>
                    <a:cubicBezTo>
                      <a:pt x="20" y="4"/>
                      <a:pt x="20" y="7"/>
                      <a:pt x="18" y="10"/>
                    </a:cubicBezTo>
                    <a:cubicBezTo>
                      <a:pt x="17" y="14"/>
                      <a:pt x="11" y="25"/>
                      <a:pt x="11" y="2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7" y="43"/>
                      <a:pt x="5" y="46"/>
                    </a:cubicBezTo>
                    <a:cubicBezTo>
                      <a:pt x="5" y="46"/>
                      <a:pt x="3" y="37"/>
                      <a:pt x="1" y="30"/>
                    </a:cubicBezTo>
                    <a:cubicBezTo>
                      <a:pt x="0" y="23"/>
                      <a:pt x="2" y="23"/>
                      <a:pt x="2" y="21"/>
                    </a:cubicBezTo>
                    <a:cubicBezTo>
                      <a:pt x="3" y="19"/>
                      <a:pt x="12" y="2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Freeform 397"/>
              <p:cNvSpPr/>
              <p:nvPr/>
            </p:nvSpPr>
            <p:spPr bwMode="auto">
              <a:xfrm>
                <a:off x="4831" y="1522"/>
                <a:ext cx="72" cy="64"/>
              </a:xfrm>
              <a:custGeom>
                <a:avLst/>
                <a:gdLst>
                  <a:gd name="T0" fmla="*/ 3 w 19"/>
                  <a:gd name="T1" fmla="*/ 0 h 17"/>
                  <a:gd name="T2" fmla="*/ 16 w 19"/>
                  <a:gd name="T3" fmla="*/ 8 h 17"/>
                  <a:gd name="T4" fmla="*/ 13 w 19"/>
                  <a:gd name="T5" fmla="*/ 15 h 17"/>
                  <a:gd name="T6" fmla="*/ 0 w 19"/>
                  <a:gd name="T7" fmla="*/ 3 h 17"/>
                  <a:gd name="T8" fmla="*/ 3 w 1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3" y="0"/>
                    </a:moveTo>
                    <a:cubicBezTo>
                      <a:pt x="3" y="0"/>
                      <a:pt x="13" y="5"/>
                      <a:pt x="16" y="8"/>
                    </a:cubicBezTo>
                    <a:cubicBezTo>
                      <a:pt x="19" y="10"/>
                      <a:pt x="17" y="17"/>
                      <a:pt x="13" y="15"/>
                    </a:cubicBezTo>
                    <a:cubicBezTo>
                      <a:pt x="8" y="12"/>
                      <a:pt x="0" y="3"/>
                      <a:pt x="0" y="3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Freeform 398"/>
              <p:cNvSpPr/>
              <p:nvPr/>
            </p:nvSpPr>
            <p:spPr bwMode="auto">
              <a:xfrm>
                <a:off x="4801" y="1507"/>
                <a:ext cx="45" cy="27"/>
              </a:xfrm>
              <a:custGeom>
                <a:avLst/>
                <a:gdLst>
                  <a:gd name="T0" fmla="*/ 7 w 12"/>
                  <a:gd name="T1" fmla="*/ 0 h 7"/>
                  <a:gd name="T2" fmla="*/ 1 w 12"/>
                  <a:gd name="T3" fmla="*/ 2 h 7"/>
                  <a:gd name="T4" fmla="*/ 1 w 12"/>
                  <a:gd name="T5" fmla="*/ 4 h 7"/>
                  <a:gd name="T6" fmla="*/ 4 w 12"/>
                  <a:gd name="T7" fmla="*/ 5 h 7"/>
                  <a:gd name="T8" fmla="*/ 10 w 12"/>
                  <a:gd name="T9" fmla="*/ 6 h 7"/>
                  <a:gd name="T10" fmla="*/ 7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7" y="0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2" y="4"/>
                      <a:pt x="4" y="4"/>
                      <a:pt x="4" y="5"/>
                    </a:cubicBezTo>
                    <a:cubicBezTo>
                      <a:pt x="7" y="7"/>
                      <a:pt x="9" y="7"/>
                      <a:pt x="10" y="6"/>
                    </a:cubicBezTo>
                    <a:cubicBezTo>
                      <a:pt x="12" y="4"/>
                      <a:pt x="9" y="0"/>
                      <a:pt x="7" y="0"/>
                    </a:cubicBez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Freeform 399"/>
              <p:cNvSpPr/>
              <p:nvPr/>
            </p:nvSpPr>
            <p:spPr bwMode="auto">
              <a:xfrm>
                <a:off x="4466" y="1925"/>
                <a:ext cx="60" cy="151"/>
              </a:xfrm>
              <a:custGeom>
                <a:avLst/>
                <a:gdLst>
                  <a:gd name="T0" fmla="*/ 11 w 16"/>
                  <a:gd name="T1" fmla="*/ 3 h 40"/>
                  <a:gd name="T2" fmla="*/ 7 w 16"/>
                  <a:gd name="T3" fmla="*/ 8 h 40"/>
                  <a:gd name="T4" fmla="*/ 6 w 16"/>
                  <a:gd name="T5" fmla="*/ 22 h 40"/>
                  <a:gd name="T6" fmla="*/ 0 w 16"/>
                  <a:gd name="T7" fmla="*/ 36 h 40"/>
                  <a:gd name="T8" fmla="*/ 4 w 16"/>
                  <a:gd name="T9" fmla="*/ 40 h 40"/>
                  <a:gd name="T10" fmla="*/ 13 w 16"/>
                  <a:gd name="T11" fmla="*/ 24 h 40"/>
                  <a:gd name="T12" fmla="*/ 13 w 16"/>
                  <a:gd name="T13" fmla="*/ 20 h 40"/>
                  <a:gd name="T14" fmla="*/ 11 w 16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0">
                    <a:moveTo>
                      <a:pt x="11" y="3"/>
                    </a:moveTo>
                    <a:cubicBezTo>
                      <a:pt x="11" y="3"/>
                      <a:pt x="9" y="4"/>
                      <a:pt x="7" y="8"/>
                    </a:cubicBezTo>
                    <a:cubicBezTo>
                      <a:pt x="6" y="10"/>
                      <a:pt x="6" y="22"/>
                      <a:pt x="6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2" y="39"/>
                      <a:pt x="4" y="40"/>
                    </a:cubicBezTo>
                    <a:cubicBezTo>
                      <a:pt x="5" y="40"/>
                      <a:pt x="13" y="26"/>
                      <a:pt x="13" y="24"/>
                    </a:cubicBezTo>
                    <a:cubicBezTo>
                      <a:pt x="13" y="22"/>
                      <a:pt x="13" y="22"/>
                      <a:pt x="13" y="20"/>
                    </a:cubicBezTo>
                    <a:cubicBezTo>
                      <a:pt x="13" y="17"/>
                      <a:pt x="16" y="0"/>
                      <a:pt x="11" y="3"/>
                    </a:cubicBezTo>
                    <a:close/>
                  </a:path>
                </a:pathLst>
              </a:custGeom>
              <a:solidFill>
                <a:srgbClr val="A3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Freeform 400"/>
              <p:cNvSpPr/>
              <p:nvPr/>
            </p:nvSpPr>
            <p:spPr bwMode="auto">
              <a:xfrm>
                <a:off x="4459" y="2155"/>
                <a:ext cx="49" cy="52"/>
              </a:xfrm>
              <a:custGeom>
                <a:avLst/>
                <a:gdLst>
                  <a:gd name="T0" fmla="*/ 3 w 13"/>
                  <a:gd name="T1" fmla="*/ 2 h 14"/>
                  <a:gd name="T2" fmla="*/ 0 w 13"/>
                  <a:gd name="T3" fmla="*/ 9 h 14"/>
                  <a:gd name="T4" fmla="*/ 3 w 13"/>
                  <a:gd name="T5" fmla="*/ 14 h 14"/>
                  <a:gd name="T6" fmla="*/ 9 w 13"/>
                  <a:gd name="T7" fmla="*/ 9 h 14"/>
                  <a:gd name="T8" fmla="*/ 9 w 13"/>
                  <a:gd name="T9" fmla="*/ 2 h 14"/>
                  <a:gd name="T10" fmla="*/ 3 w 13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3" y="2"/>
                    </a:moveTo>
                    <a:cubicBezTo>
                      <a:pt x="3" y="2"/>
                      <a:pt x="1" y="7"/>
                      <a:pt x="0" y="9"/>
                    </a:cubicBezTo>
                    <a:cubicBezTo>
                      <a:pt x="0" y="11"/>
                      <a:pt x="0" y="14"/>
                      <a:pt x="3" y="14"/>
                    </a:cubicBezTo>
                    <a:cubicBezTo>
                      <a:pt x="6" y="14"/>
                      <a:pt x="6" y="14"/>
                      <a:pt x="9" y="9"/>
                    </a:cubicBezTo>
                    <a:cubicBezTo>
                      <a:pt x="13" y="4"/>
                      <a:pt x="11" y="3"/>
                      <a:pt x="9" y="2"/>
                    </a:cubicBezTo>
                    <a:cubicBezTo>
                      <a:pt x="8" y="0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Freeform 401"/>
              <p:cNvSpPr/>
              <p:nvPr/>
            </p:nvSpPr>
            <p:spPr bwMode="auto">
              <a:xfrm>
                <a:off x="4504" y="2219"/>
                <a:ext cx="56" cy="52"/>
              </a:xfrm>
              <a:custGeom>
                <a:avLst/>
                <a:gdLst>
                  <a:gd name="T0" fmla="*/ 5 w 15"/>
                  <a:gd name="T1" fmla="*/ 1 h 14"/>
                  <a:gd name="T2" fmla="*/ 2 w 15"/>
                  <a:gd name="T3" fmla="*/ 8 h 14"/>
                  <a:gd name="T4" fmla="*/ 3 w 15"/>
                  <a:gd name="T5" fmla="*/ 14 h 14"/>
                  <a:gd name="T6" fmla="*/ 11 w 15"/>
                  <a:gd name="T7" fmla="*/ 10 h 14"/>
                  <a:gd name="T8" fmla="*/ 12 w 15"/>
                  <a:gd name="T9" fmla="*/ 2 h 14"/>
                  <a:gd name="T10" fmla="*/ 5 w 15"/>
                  <a:gd name="T11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5" y="1"/>
                    </a:moveTo>
                    <a:cubicBezTo>
                      <a:pt x="5" y="1"/>
                      <a:pt x="2" y="6"/>
                      <a:pt x="2" y="8"/>
                    </a:cubicBezTo>
                    <a:cubicBezTo>
                      <a:pt x="1" y="10"/>
                      <a:pt x="0" y="13"/>
                      <a:pt x="3" y="14"/>
                    </a:cubicBezTo>
                    <a:cubicBezTo>
                      <a:pt x="6" y="14"/>
                      <a:pt x="6" y="14"/>
                      <a:pt x="11" y="10"/>
                    </a:cubicBezTo>
                    <a:cubicBezTo>
                      <a:pt x="15" y="6"/>
                      <a:pt x="13" y="5"/>
                      <a:pt x="12" y="2"/>
                    </a:cubicBezTo>
                    <a:cubicBezTo>
                      <a:pt x="11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343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Freeform 402"/>
              <p:cNvSpPr/>
              <p:nvPr/>
            </p:nvSpPr>
            <p:spPr bwMode="auto">
              <a:xfrm>
                <a:off x="4459" y="2042"/>
                <a:ext cx="139" cy="135"/>
              </a:xfrm>
              <a:custGeom>
                <a:avLst/>
                <a:gdLst>
                  <a:gd name="T0" fmla="*/ 25 w 37"/>
                  <a:gd name="T1" fmla="*/ 0 h 36"/>
                  <a:gd name="T2" fmla="*/ 3 w 37"/>
                  <a:gd name="T3" fmla="*/ 8 h 36"/>
                  <a:gd name="T4" fmla="*/ 0 w 37"/>
                  <a:gd name="T5" fmla="*/ 17 h 36"/>
                  <a:gd name="T6" fmla="*/ 2 w 37"/>
                  <a:gd name="T7" fmla="*/ 32 h 36"/>
                  <a:gd name="T8" fmla="*/ 9 w 37"/>
                  <a:gd name="T9" fmla="*/ 35 h 36"/>
                  <a:gd name="T10" fmla="*/ 11 w 37"/>
                  <a:gd name="T11" fmla="*/ 33 h 36"/>
                  <a:gd name="T12" fmla="*/ 10 w 37"/>
                  <a:gd name="T13" fmla="*/ 19 h 36"/>
                  <a:gd name="T14" fmla="*/ 32 w 37"/>
                  <a:gd name="T15" fmla="*/ 11 h 36"/>
                  <a:gd name="T16" fmla="*/ 37 w 37"/>
                  <a:gd name="T17" fmla="*/ 3 h 36"/>
                  <a:gd name="T18" fmla="*/ 25 w 37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6">
                    <a:moveTo>
                      <a:pt x="25" y="0"/>
                    </a:moveTo>
                    <a:cubicBezTo>
                      <a:pt x="25" y="0"/>
                      <a:pt x="5" y="7"/>
                      <a:pt x="3" y="8"/>
                    </a:cubicBezTo>
                    <a:cubicBezTo>
                      <a:pt x="2" y="9"/>
                      <a:pt x="0" y="12"/>
                      <a:pt x="0" y="17"/>
                    </a:cubicBezTo>
                    <a:cubicBezTo>
                      <a:pt x="1" y="22"/>
                      <a:pt x="2" y="32"/>
                      <a:pt x="2" y="32"/>
                    </a:cubicBezTo>
                    <a:cubicBezTo>
                      <a:pt x="2" y="32"/>
                      <a:pt x="4" y="36"/>
                      <a:pt x="9" y="35"/>
                    </a:cubicBezTo>
                    <a:cubicBezTo>
                      <a:pt x="9" y="35"/>
                      <a:pt x="11" y="35"/>
                      <a:pt x="11" y="33"/>
                    </a:cubicBezTo>
                    <a:cubicBezTo>
                      <a:pt x="12" y="31"/>
                      <a:pt x="10" y="19"/>
                      <a:pt x="10" y="19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665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Freeform 403"/>
              <p:cNvSpPr/>
              <p:nvPr/>
            </p:nvSpPr>
            <p:spPr bwMode="auto">
              <a:xfrm>
                <a:off x="4508" y="2049"/>
                <a:ext cx="109" cy="196"/>
              </a:xfrm>
              <a:custGeom>
                <a:avLst/>
                <a:gdLst>
                  <a:gd name="T0" fmla="*/ 27 w 29"/>
                  <a:gd name="T1" fmla="*/ 0 h 52"/>
                  <a:gd name="T2" fmla="*/ 28 w 29"/>
                  <a:gd name="T3" fmla="*/ 10 h 52"/>
                  <a:gd name="T4" fmla="*/ 20 w 29"/>
                  <a:gd name="T5" fmla="*/ 18 h 52"/>
                  <a:gd name="T6" fmla="*/ 13 w 29"/>
                  <a:gd name="T7" fmla="*/ 24 h 52"/>
                  <a:gd name="T8" fmla="*/ 11 w 29"/>
                  <a:gd name="T9" fmla="*/ 48 h 52"/>
                  <a:gd name="T10" fmla="*/ 2 w 29"/>
                  <a:gd name="T11" fmla="*/ 46 h 52"/>
                  <a:gd name="T12" fmla="*/ 1 w 29"/>
                  <a:gd name="T13" fmla="*/ 30 h 52"/>
                  <a:gd name="T14" fmla="*/ 3 w 29"/>
                  <a:gd name="T15" fmla="*/ 19 h 52"/>
                  <a:gd name="T16" fmla="*/ 13 w 29"/>
                  <a:gd name="T17" fmla="*/ 6 h 52"/>
                  <a:gd name="T18" fmla="*/ 27 w 29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52">
                    <a:moveTo>
                      <a:pt x="27" y="0"/>
                    </a:moveTo>
                    <a:cubicBezTo>
                      <a:pt x="27" y="0"/>
                      <a:pt x="29" y="7"/>
                      <a:pt x="28" y="10"/>
                    </a:cubicBezTo>
                    <a:cubicBezTo>
                      <a:pt x="28" y="14"/>
                      <a:pt x="22" y="16"/>
                      <a:pt x="20" y="18"/>
                    </a:cubicBezTo>
                    <a:cubicBezTo>
                      <a:pt x="19" y="19"/>
                      <a:pt x="13" y="24"/>
                      <a:pt x="13" y="24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4" y="52"/>
                      <a:pt x="2" y="46"/>
                    </a:cubicBezTo>
                    <a:cubicBezTo>
                      <a:pt x="2" y="42"/>
                      <a:pt x="1" y="33"/>
                      <a:pt x="1" y="30"/>
                    </a:cubicBezTo>
                    <a:cubicBezTo>
                      <a:pt x="0" y="25"/>
                      <a:pt x="0" y="23"/>
                      <a:pt x="3" y="19"/>
                    </a:cubicBezTo>
                    <a:cubicBezTo>
                      <a:pt x="8" y="14"/>
                      <a:pt x="13" y="6"/>
                      <a:pt x="13" y="6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C6F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Freeform 404"/>
              <p:cNvSpPr/>
              <p:nvPr/>
            </p:nvSpPr>
            <p:spPr bwMode="auto">
              <a:xfrm>
                <a:off x="4500" y="1906"/>
                <a:ext cx="109" cy="173"/>
              </a:xfrm>
              <a:custGeom>
                <a:avLst/>
                <a:gdLst>
                  <a:gd name="T0" fmla="*/ 6 w 29"/>
                  <a:gd name="T1" fmla="*/ 6 h 46"/>
                  <a:gd name="T2" fmla="*/ 0 w 29"/>
                  <a:gd name="T3" fmla="*/ 11 h 46"/>
                  <a:gd name="T4" fmla="*/ 2 w 29"/>
                  <a:gd name="T5" fmla="*/ 25 h 46"/>
                  <a:gd name="T6" fmla="*/ 6 w 29"/>
                  <a:gd name="T7" fmla="*/ 41 h 46"/>
                  <a:gd name="T8" fmla="*/ 22 w 29"/>
                  <a:gd name="T9" fmla="*/ 44 h 46"/>
                  <a:gd name="T10" fmla="*/ 29 w 29"/>
                  <a:gd name="T11" fmla="*/ 38 h 46"/>
                  <a:gd name="T12" fmla="*/ 27 w 29"/>
                  <a:gd name="T13" fmla="*/ 16 h 46"/>
                  <a:gd name="T14" fmla="*/ 25 w 29"/>
                  <a:gd name="T15" fmla="*/ 3 h 46"/>
                  <a:gd name="T16" fmla="*/ 18 w 29"/>
                  <a:gd name="T17" fmla="*/ 3 h 46"/>
                  <a:gd name="T18" fmla="*/ 6 w 29"/>
                  <a:gd name="T19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6">
                    <a:moveTo>
                      <a:pt x="6" y="6"/>
                    </a:moveTo>
                    <a:cubicBezTo>
                      <a:pt x="6" y="6"/>
                      <a:pt x="1" y="8"/>
                      <a:pt x="0" y="11"/>
                    </a:cubicBezTo>
                    <a:cubicBezTo>
                      <a:pt x="0" y="15"/>
                      <a:pt x="1" y="21"/>
                      <a:pt x="2" y="25"/>
                    </a:cubicBezTo>
                    <a:cubicBezTo>
                      <a:pt x="3" y="29"/>
                      <a:pt x="5" y="37"/>
                      <a:pt x="6" y="41"/>
                    </a:cubicBezTo>
                    <a:cubicBezTo>
                      <a:pt x="7" y="44"/>
                      <a:pt x="15" y="46"/>
                      <a:pt x="22" y="44"/>
                    </a:cubicBezTo>
                    <a:cubicBezTo>
                      <a:pt x="28" y="43"/>
                      <a:pt x="29" y="39"/>
                      <a:pt x="29" y="38"/>
                    </a:cubicBezTo>
                    <a:cubicBezTo>
                      <a:pt x="29" y="37"/>
                      <a:pt x="27" y="16"/>
                      <a:pt x="27" y="16"/>
                    </a:cubicBezTo>
                    <a:cubicBezTo>
                      <a:pt x="27" y="16"/>
                      <a:pt x="27" y="5"/>
                      <a:pt x="25" y="3"/>
                    </a:cubicBezTo>
                    <a:cubicBezTo>
                      <a:pt x="22" y="0"/>
                      <a:pt x="18" y="3"/>
                      <a:pt x="18" y="3"/>
                    </a:cubicBez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CC4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Freeform 405"/>
              <p:cNvSpPr/>
              <p:nvPr/>
            </p:nvSpPr>
            <p:spPr bwMode="auto">
              <a:xfrm>
                <a:off x="4523" y="1914"/>
                <a:ext cx="45" cy="53"/>
              </a:xfrm>
              <a:custGeom>
                <a:avLst/>
                <a:gdLst>
                  <a:gd name="T0" fmla="*/ 1 w 12"/>
                  <a:gd name="T1" fmla="*/ 6 h 14"/>
                  <a:gd name="T2" fmla="*/ 2 w 12"/>
                  <a:gd name="T3" fmla="*/ 14 h 14"/>
                  <a:gd name="T4" fmla="*/ 5 w 12"/>
                  <a:gd name="T5" fmla="*/ 10 h 14"/>
                  <a:gd name="T6" fmla="*/ 10 w 12"/>
                  <a:gd name="T7" fmla="*/ 14 h 14"/>
                  <a:gd name="T8" fmla="*/ 12 w 12"/>
                  <a:gd name="T9" fmla="*/ 3 h 14"/>
                  <a:gd name="T10" fmla="*/ 10 w 12"/>
                  <a:gd name="T11" fmla="*/ 0 h 14"/>
                  <a:gd name="T12" fmla="*/ 1 w 12"/>
                  <a:gd name="T13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1" y="6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2" y="5"/>
                      <a:pt x="12" y="3"/>
                    </a:cubicBezTo>
                    <a:cubicBezTo>
                      <a:pt x="12" y="1"/>
                      <a:pt x="10" y="0"/>
                      <a:pt x="10" y="0"/>
                    </a:cubicBezTo>
                    <a:cubicBezTo>
                      <a:pt x="10" y="0"/>
                      <a:pt x="0" y="0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" name="Group 607"/>
            <p:cNvGrpSpPr/>
            <p:nvPr/>
          </p:nvGrpSpPr>
          <p:grpSpPr bwMode="auto">
            <a:xfrm>
              <a:off x="2878" y="1436"/>
              <a:ext cx="1822" cy="666"/>
              <a:chOff x="2878" y="1436"/>
              <a:chExt cx="1822" cy="666"/>
            </a:xfrm>
          </p:grpSpPr>
          <p:sp>
            <p:nvSpPr>
              <p:cNvPr id="611" name="Freeform 407"/>
              <p:cNvSpPr/>
              <p:nvPr/>
            </p:nvSpPr>
            <p:spPr bwMode="auto">
              <a:xfrm>
                <a:off x="4526" y="1910"/>
                <a:ext cx="42" cy="41"/>
              </a:xfrm>
              <a:custGeom>
                <a:avLst/>
                <a:gdLst>
                  <a:gd name="T0" fmla="*/ 0 w 11"/>
                  <a:gd name="T1" fmla="*/ 8 h 11"/>
                  <a:gd name="T2" fmla="*/ 4 w 11"/>
                  <a:gd name="T3" fmla="*/ 11 h 11"/>
                  <a:gd name="T4" fmla="*/ 9 w 11"/>
                  <a:gd name="T5" fmla="*/ 4 h 11"/>
                  <a:gd name="T6" fmla="*/ 6 w 11"/>
                  <a:gd name="T7" fmla="*/ 1 h 11"/>
                  <a:gd name="T8" fmla="*/ 0 w 11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8"/>
                    </a:moveTo>
                    <a:cubicBezTo>
                      <a:pt x="0" y="8"/>
                      <a:pt x="2" y="11"/>
                      <a:pt x="4" y="11"/>
                    </a:cubicBezTo>
                    <a:cubicBezTo>
                      <a:pt x="6" y="10"/>
                      <a:pt x="8" y="7"/>
                      <a:pt x="9" y="4"/>
                    </a:cubicBezTo>
                    <a:cubicBezTo>
                      <a:pt x="11" y="0"/>
                      <a:pt x="6" y="1"/>
                      <a:pt x="6" y="1"/>
                    </a:cubicBezTo>
                    <a:cubicBezTo>
                      <a:pt x="6" y="1"/>
                      <a:pt x="0" y="3"/>
                      <a:pt x="0" y="8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408"/>
              <p:cNvSpPr/>
              <p:nvPr/>
            </p:nvSpPr>
            <p:spPr bwMode="auto">
              <a:xfrm>
                <a:off x="4534" y="1921"/>
                <a:ext cx="23" cy="15"/>
              </a:xfrm>
              <a:custGeom>
                <a:avLst/>
                <a:gdLst>
                  <a:gd name="T0" fmla="*/ 0 w 23"/>
                  <a:gd name="T1" fmla="*/ 4 h 15"/>
                  <a:gd name="T2" fmla="*/ 0 w 23"/>
                  <a:gd name="T3" fmla="*/ 15 h 15"/>
                  <a:gd name="T4" fmla="*/ 23 w 23"/>
                  <a:gd name="T5" fmla="*/ 12 h 15"/>
                  <a:gd name="T6" fmla="*/ 23 w 23"/>
                  <a:gd name="T7" fmla="*/ 0 h 15"/>
                  <a:gd name="T8" fmla="*/ 0 w 23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5">
                    <a:moveTo>
                      <a:pt x="0" y="4"/>
                    </a:moveTo>
                    <a:lnTo>
                      <a:pt x="0" y="15"/>
                    </a:lnTo>
                    <a:lnTo>
                      <a:pt x="23" y="12"/>
                    </a:lnTo>
                    <a:lnTo>
                      <a:pt x="23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Freeform 409"/>
              <p:cNvSpPr/>
              <p:nvPr/>
            </p:nvSpPr>
            <p:spPr bwMode="auto">
              <a:xfrm>
                <a:off x="4504" y="1835"/>
                <a:ext cx="75" cy="101"/>
              </a:xfrm>
              <a:custGeom>
                <a:avLst/>
                <a:gdLst>
                  <a:gd name="T0" fmla="*/ 16 w 20"/>
                  <a:gd name="T1" fmla="*/ 5 h 27"/>
                  <a:gd name="T2" fmla="*/ 20 w 20"/>
                  <a:gd name="T3" fmla="*/ 18 h 27"/>
                  <a:gd name="T4" fmla="*/ 8 w 20"/>
                  <a:gd name="T5" fmla="*/ 25 h 27"/>
                  <a:gd name="T6" fmla="*/ 1 w 20"/>
                  <a:gd name="T7" fmla="*/ 18 h 27"/>
                  <a:gd name="T8" fmla="*/ 16 w 20"/>
                  <a:gd name="T9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6" y="5"/>
                    </a:moveTo>
                    <a:cubicBezTo>
                      <a:pt x="16" y="5"/>
                      <a:pt x="20" y="13"/>
                      <a:pt x="20" y="18"/>
                    </a:cubicBezTo>
                    <a:cubicBezTo>
                      <a:pt x="20" y="24"/>
                      <a:pt x="17" y="27"/>
                      <a:pt x="8" y="25"/>
                    </a:cubicBezTo>
                    <a:cubicBezTo>
                      <a:pt x="8" y="25"/>
                      <a:pt x="3" y="25"/>
                      <a:pt x="1" y="18"/>
                    </a:cubicBezTo>
                    <a:cubicBezTo>
                      <a:pt x="0" y="10"/>
                      <a:pt x="12" y="0"/>
                      <a:pt x="16" y="5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410"/>
              <p:cNvSpPr/>
              <p:nvPr/>
            </p:nvSpPr>
            <p:spPr bwMode="auto">
              <a:xfrm>
                <a:off x="4481" y="1831"/>
                <a:ext cx="94" cy="102"/>
              </a:xfrm>
              <a:custGeom>
                <a:avLst/>
                <a:gdLst>
                  <a:gd name="T0" fmla="*/ 13 w 25"/>
                  <a:gd name="T1" fmla="*/ 24 h 27"/>
                  <a:gd name="T2" fmla="*/ 9 w 25"/>
                  <a:gd name="T3" fmla="*/ 21 h 27"/>
                  <a:gd name="T4" fmla="*/ 12 w 25"/>
                  <a:gd name="T5" fmla="*/ 21 h 27"/>
                  <a:gd name="T6" fmla="*/ 10 w 25"/>
                  <a:gd name="T7" fmla="*/ 17 h 27"/>
                  <a:gd name="T8" fmla="*/ 24 w 25"/>
                  <a:gd name="T9" fmla="*/ 7 h 27"/>
                  <a:gd name="T10" fmla="*/ 21 w 25"/>
                  <a:gd name="T11" fmla="*/ 3 h 27"/>
                  <a:gd name="T12" fmla="*/ 9 w 25"/>
                  <a:gd name="T13" fmla="*/ 4 h 27"/>
                  <a:gd name="T14" fmla="*/ 3 w 25"/>
                  <a:gd name="T15" fmla="*/ 16 h 27"/>
                  <a:gd name="T16" fmla="*/ 10 w 25"/>
                  <a:gd name="T17" fmla="*/ 26 h 27"/>
                  <a:gd name="T18" fmla="*/ 13 w 25"/>
                  <a:gd name="T19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7">
                    <a:moveTo>
                      <a:pt x="13" y="24"/>
                    </a:moveTo>
                    <a:cubicBezTo>
                      <a:pt x="12" y="25"/>
                      <a:pt x="8" y="23"/>
                      <a:pt x="9" y="21"/>
                    </a:cubicBezTo>
                    <a:cubicBezTo>
                      <a:pt x="10" y="20"/>
                      <a:pt x="12" y="21"/>
                      <a:pt x="12" y="21"/>
                    </a:cubicBezTo>
                    <a:cubicBezTo>
                      <a:pt x="12" y="19"/>
                      <a:pt x="10" y="17"/>
                      <a:pt x="10" y="17"/>
                    </a:cubicBezTo>
                    <a:cubicBezTo>
                      <a:pt x="20" y="13"/>
                      <a:pt x="25" y="10"/>
                      <a:pt x="24" y="7"/>
                    </a:cubicBezTo>
                    <a:cubicBezTo>
                      <a:pt x="22" y="4"/>
                      <a:pt x="21" y="3"/>
                      <a:pt x="21" y="3"/>
                    </a:cubicBezTo>
                    <a:cubicBezTo>
                      <a:pt x="16" y="0"/>
                      <a:pt x="9" y="4"/>
                      <a:pt x="9" y="4"/>
                    </a:cubicBezTo>
                    <a:cubicBezTo>
                      <a:pt x="9" y="4"/>
                      <a:pt x="0" y="7"/>
                      <a:pt x="3" y="16"/>
                    </a:cubicBezTo>
                    <a:cubicBezTo>
                      <a:pt x="5" y="24"/>
                      <a:pt x="9" y="26"/>
                      <a:pt x="10" y="26"/>
                    </a:cubicBezTo>
                    <a:cubicBezTo>
                      <a:pt x="10" y="26"/>
                      <a:pt x="14" y="27"/>
                      <a:pt x="13" y="24"/>
                    </a:cubicBezTo>
                    <a:close/>
                  </a:path>
                </a:pathLst>
              </a:custGeom>
              <a:solidFill>
                <a:srgbClr val="685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411"/>
              <p:cNvSpPr/>
              <p:nvPr/>
            </p:nvSpPr>
            <p:spPr bwMode="auto">
              <a:xfrm>
                <a:off x="4662" y="1850"/>
                <a:ext cx="26" cy="7"/>
              </a:xfrm>
              <a:custGeom>
                <a:avLst/>
                <a:gdLst>
                  <a:gd name="T0" fmla="*/ 0 w 7"/>
                  <a:gd name="T1" fmla="*/ 0 h 2"/>
                  <a:gd name="T2" fmla="*/ 2 w 7"/>
                  <a:gd name="T3" fmla="*/ 0 h 2"/>
                  <a:gd name="T4" fmla="*/ 6 w 7"/>
                  <a:gd name="T5" fmla="*/ 1 h 2"/>
                  <a:gd name="T6" fmla="*/ 3 w 7"/>
                  <a:gd name="T7" fmla="*/ 2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7" y="0"/>
                      <a:pt x="6" y="1"/>
                    </a:cubicBezTo>
                    <a:cubicBezTo>
                      <a:pt x="6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F6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412"/>
              <p:cNvSpPr/>
              <p:nvPr/>
            </p:nvSpPr>
            <p:spPr bwMode="auto">
              <a:xfrm>
                <a:off x="4666" y="1812"/>
                <a:ext cx="34" cy="49"/>
              </a:xfrm>
              <a:custGeom>
                <a:avLst/>
                <a:gdLst>
                  <a:gd name="T0" fmla="*/ 0 w 9"/>
                  <a:gd name="T1" fmla="*/ 7 h 13"/>
                  <a:gd name="T2" fmla="*/ 1 w 9"/>
                  <a:gd name="T3" fmla="*/ 3 h 13"/>
                  <a:gd name="T4" fmla="*/ 7 w 9"/>
                  <a:gd name="T5" fmla="*/ 1 h 13"/>
                  <a:gd name="T6" fmla="*/ 9 w 9"/>
                  <a:gd name="T7" fmla="*/ 3 h 13"/>
                  <a:gd name="T8" fmla="*/ 5 w 9"/>
                  <a:gd name="T9" fmla="*/ 7 h 13"/>
                  <a:gd name="T10" fmla="*/ 5 w 9"/>
                  <a:gd name="T11" fmla="*/ 11 h 13"/>
                  <a:gd name="T12" fmla="*/ 3 w 9"/>
                  <a:gd name="T13" fmla="*/ 13 h 13"/>
                  <a:gd name="T14" fmla="*/ 0 w 9"/>
                  <a:gd name="T15" fmla="*/ 12 h 13"/>
                  <a:gd name="T16" fmla="*/ 0 w 9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3">
                    <a:moveTo>
                      <a:pt x="0" y="7"/>
                    </a:moveTo>
                    <a:cubicBezTo>
                      <a:pt x="0" y="7"/>
                      <a:pt x="0" y="5"/>
                      <a:pt x="1" y="3"/>
                    </a:cubicBezTo>
                    <a:cubicBezTo>
                      <a:pt x="2" y="2"/>
                      <a:pt x="7" y="0"/>
                      <a:pt x="7" y="1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5"/>
                      <a:pt x="5" y="7"/>
                      <a:pt x="5" y="7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4" y="12"/>
                      <a:pt x="3" y="13"/>
                      <a:pt x="3" y="13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413"/>
              <p:cNvSpPr/>
              <p:nvPr/>
            </p:nvSpPr>
            <p:spPr bwMode="auto">
              <a:xfrm>
                <a:off x="4564" y="1850"/>
                <a:ext cx="121" cy="98"/>
              </a:xfrm>
              <a:custGeom>
                <a:avLst/>
                <a:gdLst>
                  <a:gd name="T0" fmla="*/ 3 w 32"/>
                  <a:gd name="T1" fmla="*/ 23 h 26"/>
                  <a:gd name="T2" fmla="*/ 8 w 32"/>
                  <a:gd name="T3" fmla="*/ 16 h 26"/>
                  <a:gd name="T4" fmla="*/ 19 w 32"/>
                  <a:gd name="T5" fmla="*/ 12 h 26"/>
                  <a:gd name="T6" fmla="*/ 26 w 32"/>
                  <a:gd name="T7" fmla="*/ 0 h 26"/>
                  <a:gd name="T8" fmla="*/ 32 w 32"/>
                  <a:gd name="T9" fmla="*/ 1 h 26"/>
                  <a:gd name="T10" fmla="*/ 28 w 32"/>
                  <a:gd name="T11" fmla="*/ 13 h 26"/>
                  <a:gd name="T12" fmla="*/ 25 w 32"/>
                  <a:gd name="T13" fmla="*/ 17 h 26"/>
                  <a:gd name="T14" fmla="*/ 12 w 32"/>
                  <a:gd name="T15" fmla="*/ 23 h 26"/>
                  <a:gd name="T16" fmla="*/ 3 w 32"/>
                  <a:gd name="T17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6">
                    <a:moveTo>
                      <a:pt x="3" y="23"/>
                    </a:moveTo>
                    <a:cubicBezTo>
                      <a:pt x="3" y="23"/>
                      <a:pt x="0" y="18"/>
                      <a:pt x="8" y="16"/>
                    </a:cubicBezTo>
                    <a:cubicBezTo>
                      <a:pt x="11" y="15"/>
                      <a:pt x="19" y="12"/>
                      <a:pt x="19" y="1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8" y="2"/>
                      <a:pt x="32" y="1"/>
                    </a:cubicBezTo>
                    <a:cubicBezTo>
                      <a:pt x="32" y="1"/>
                      <a:pt x="29" y="11"/>
                      <a:pt x="28" y="13"/>
                    </a:cubicBezTo>
                    <a:cubicBezTo>
                      <a:pt x="27" y="16"/>
                      <a:pt x="26" y="17"/>
                      <a:pt x="25" y="17"/>
                    </a:cubicBezTo>
                    <a:cubicBezTo>
                      <a:pt x="24" y="18"/>
                      <a:pt x="12" y="23"/>
                      <a:pt x="12" y="23"/>
                    </a:cubicBezTo>
                    <a:cubicBezTo>
                      <a:pt x="12" y="23"/>
                      <a:pt x="5" y="26"/>
                      <a:pt x="3" y="23"/>
                    </a:cubicBezTo>
                    <a:close/>
                  </a:path>
                </a:pathLst>
              </a:custGeom>
              <a:solidFill>
                <a:srgbClr val="CC4C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414"/>
              <p:cNvSpPr/>
              <p:nvPr/>
            </p:nvSpPr>
            <p:spPr bwMode="auto">
              <a:xfrm>
                <a:off x="4466" y="2008"/>
                <a:ext cx="42" cy="68"/>
              </a:xfrm>
              <a:custGeom>
                <a:avLst/>
                <a:gdLst>
                  <a:gd name="T0" fmla="*/ 6 w 11"/>
                  <a:gd name="T1" fmla="*/ 0 h 18"/>
                  <a:gd name="T2" fmla="*/ 0 w 11"/>
                  <a:gd name="T3" fmla="*/ 14 h 18"/>
                  <a:gd name="T4" fmla="*/ 4 w 11"/>
                  <a:gd name="T5" fmla="*/ 18 h 18"/>
                  <a:gd name="T6" fmla="*/ 11 w 11"/>
                  <a:gd name="T7" fmla="*/ 7 h 18"/>
                  <a:gd name="T8" fmla="*/ 6 w 1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7"/>
                      <a:pt x="4" y="18"/>
                    </a:cubicBezTo>
                    <a:cubicBezTo>
                      <a:pt x="5" y="18"/>
                      <a:pt x="8" y="12"/>
                      <a:pt x="11" y="7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A3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415"/>
              <p:cNvSpPr/>
              <p:nvPr/>
            </p:nvSpPr>
            <p:spPr bwMode="auto">
              <a:xfrm>
                <a:off x="4447" y="2057"/>
                <a:ext cx="34" cy="45"/>
              </a:xfrm>
              <a:custGeom>
                <a:avLst/>
                <a:gdLst>
                  <a:gd name="T0" fmla="*/ 6 w 9"/>
                  <a:gd name="T1" fmla="*/ 1 h 12"/>
                  <a:gd name="T2" fmla="*/ 1 w 9"/>
                  <a:gd name="T3" fmla="*/ 3 h 12"/>
                  <a:gd name="T4" fmla="*/ 0 w 9"/>
                  <a:gd name="T5" fmla="*/ 6 h 12"/>
                  <a:gd name="T6" fmla="*/ 4 w 9"/>
                  <a:gd name="T7" fmla="*/ 10 h 12"/>
                  <a:gd name="T8" fmla="*/ 5 w 9"/>
                  <a:gd name="T9" fmla="*/ 6 h 12"/>
                  <a:gd name="T10" fmla="*/ 9 w 9"/>
                  <a:gd name="T11" fmla="*/ 3 h 12"/>
                  <a:gd name="T12" fmla="*/ 6 w 9"/>
                  <a:gd name="T13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6" y="1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1" y="8"/>
                      <a:pt x="3" y="12"/>
                      <a:pt x="4" y="10"/>
                    </a:cubicBezTo>
                    <a:cubicBezTo>
                      <a:pt x="5" y="8"/>
                      <a:pt x="4" y="7"/>
                      <a:pt x="5" y="6"/>
                    </a:cubicBezTo>
                    <a:cubicBezTo>
                      <a:pt x="7" y="6"/>
                      <a:pt x="9" y="5"/>
                      <a:pt x="9" y="3"/>
                    </a:cubicBezTo>
                    <a:cubicBezTo>
                      <a:pt x="9" y="0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416"/>
              <p:cNvSpPr/>
              <p:nvPr/>
            </p:nvSpPr>
            <p:spPr bwMode="auto">
              <a:xfrm>
                <a:off x="3932" y="1620"/>
                <a:ext cx="52" cy="42"/>
              </a:xfrm>
              <a:custGeom>
                <a:avLst/>
                <a:gdLst>
                  <a:gd name="T0" fmla="*/ 1 w 14"/>
                  <a:gd name="T1" fmla="*/ 5 h 11"/>
                  <a:gd name="T2" fmla="*/ 6 w 14"/>
                  <a:gd name="T3" fmla="*/ 3 h 11"/>
                  <a:gd name="T4" fmla="*/ 9 w 14"/>
                  <a:gd name="T5" fmla="*/ 3 h 11"/>
                  <a:gd name="T6" fmla="*/ 8 w 14"/>
                  <a:gd name="T7" fmla="*/ 5 h 11"/>
                  <a:gd name="T8" fmla="*/ 14 w 14"/>
                  <a:gd name="T9" fmla="*/ 5 h 11"/>
                  <a:gd name="T10" fmla="*/ 8 w 14"/>
                  <a:gd name="T11" fmla="*/ 10 h 11"/>
                  <a:gd name="T12" fmla="*/ 0 w 14"/>
                  <a:gd name="T13" fmla="*/ 10 h 11"/>
                  <a:gd name="T14" fmla="*/ 1 w 14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1">
                    <a:moveTo>
                      <a:pt x="1" y="5"/>
                    </a:moveTo>
                    <a:cubicBezTo>
                      <a:pt x="1" y="5"/>
                      <a:pt x="4" y="4"/>
                      <a:pt x="6" y="3"/>
                    </a:cubicBezTo>
                    <a:cubicBezTo>
                      <a:pt x="8" y="1"/>
                      <a:pt x="10" y="0"/>
                      <a:pt x="9" y="3"/>
                    </a:cubicBezTo>
                    <a:cubicBezTo>
                      <a:pt x="9" y="3"/>
                      <a:pt x="5" y="5"/>
                      <a:pt x="8" y="5"/>
                    </a:cubicBezTo>
                    <a:cubicBezTo>
                      <a:pt x="11" y="6"/>
                      <a:pt x="14" y="2"/>
                      <a:pt x="14" y="5"/>
                    </a:cubicBezTo>
                    <a:cubicBezTo>
                      <a:pt x="13" y="8"/>
                      <a:pt x="13" y="9"/>
                      <a:pt x="8" y="10"/>
                    </a:cubicBezTo>
                    <a:cubicBezTo>
                      <a:pt x="3" y="11"/>
                      <a:pt x="0" y="10"/>
                      <a:pt x="0" y="1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F7C2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417"/>
              <p:cNvSpPr/>
              <p:nvPr/>
            </p:nvSpPr>
            <p:spPr bwMode="auto">
              <a:xfrm>
                <a:off x="3777" y="1586"/>
                <a:ext cx="166" cy="79"/>
              </a:xfrm>
              <a:custGeom>
                <a:avLst/>
                <a:gdLst>
                  <a:gd name="T0" fmla="*/ 3 w 44"/>
                  <a:gd name="T1" fmla="*/ 8 h 21"/>
                  <a:gd name="T2" fmla="*/ 2 w 44"/>
                  <a:gd name="T3" fmla="*/ 2 h 21"/>
                  <a:gd name="T4" fmla="*/ 11 w 44"/>
                  <a:gd name="T5" fmla="*/ 3 h 21"/>
                  <a:gd name="T6" fmla="*/ 23 w 44"/>
                  <a:gd name="T7" fmla="*/ 12 h 21"/>
                  <a:gd name="T8" fmla="*/ 43 w 44"/>
                  <a:gd name="T9" fmla="*/ 13 h 21"/>
                  <a:gd name="T10" fmla="*/ 44 w 44"/>
                  <a:gd name="T11" fmla="*/ 19 h 21"/>
                  <a:gd name="T12" fmla="*/ 26 w 44"/>
                  <a:gd name="T13" fmla="*/ 21 h 21"/>
                  <a:gd name="T14" fmla="*/ 20 w 44"/>
                  <a:gd name="T15" fmla="*/ 19 h 21"/>
                  <a:gd name="T16" fmla="*/ 3 w 44"/>
                  <a:gd name="T17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21">
                    <a:moveTo>
                      <a:pt x="3" y="8"/>
                    </a:moveTo>
                    <a:cubicBezTo>
                      <a:pt x="3" y="8"/>
                      <a:pt x="0" y="4"/>
                      <a:pt x="2" y="2"/>
                    </a:cubicBezTo>
                    <a:cubicBezTo>
                      <a:pt x="5" y="0"/>
                      <a:pt x="8" y="1"/>
                      <a:pt x="11" y="3"/>
                    </a:cubicBezTo>
                    <a:cubicBezTo>
                      <a:pt x="14" y="5"/>
                      <a:pt x="23" y="12"/>
                      <a:pt x="23" y="12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3"/>
                      <a:pt x="41" y="17"/>
                      <a:pt x="44" y="19"/>
                    </a:cubicBezTo>
                    <a:cubicBezTo>
                      <a:pt x="44" y="19"/>
                      <a:pt x="33" y="21"/>
                      <a:pt x="26" y="21"/>
                    </a:cubicBezTo>
                    <a:cubicBezTo>
                      <a:pt x="22" y="21"/>
                      <a:pt x="22" y="20"/>
                      <a:pt x="20" y="19"/>
                    </a:cubicBezTo>
                    <a:cubicBezTo>
                      <a:pt x="18" y="18"/>
                      <a:pt x="3" y="8"/>
                      <a:pt x="3" y="8"/>
                    </a:cubicBezTo>
                    <a:close/>
                  </a:path>
                </a:pathLst>
              </a:custGeom>
              <a:solidFill>
                <a:srgbClr val="C3CF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418"/>
              <p:cNvSpPr/>
              <p:nvPr/>
            </p:nvSpPr>
            <p:spPr bwMode="auto">
              <a:xfrm>
                <a:off x="3789" y="1929"/>
                <a:ext cx="75" cy="49"/>
              </a:xfrm>
              <a:custGeom>
                <a:avLst/>
                <a:gdLst>
                  <a:gd name="T0" fmla="*/ 7 w 20"/>
                  <a:gd name="T1" fmla="*/ 0 h 13"/>
                  <a:gd name="T2" fmla="*/ 15 w 20"/>
                  <a:gd name="T3" fmla="*/ 4 h 13"/>
                  <a:gd name="T4" fmla="*/ 18 w 20"/>
                  <a:gd name="T5" fmla="*/ 10 h 13"/>
                  <a:gd name="T6" fmla="*/ 7 w 20"/>
                  <a:gd name="T7" fmla="*/ 12 h 13"/>
                  <a:gd name="T8" fmla="*/ 1 w 20"/>
                  <a:gd name="T9" fmla="*/ 6 h 13"/>
                  <a:gd name="T10" fmla="*/ 7 w 20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3">
                    <a:moveTo>
                      <a:pt x="7" y="0"/>
                    </a:moveTo>
                    <a:cubicBezTo>
                      <a:pt x="7" y="0"/>
                      <a:pt x="13" y="3"/>
                      <a:pt x="15" y="4"/>
                    </a:cubicBezTo>
                    <a:cubicBezTo>
                      <a:pt x="17" y="5"/>
                      <a:pt x="20" y="8"/>
                      <a:pt x="18" y="10"/>
                    </a:cubicBezTo>
                    <a:cubicBezTo>
                      <a:pt x="15" y="13"/>
                      <a:pt x="14" y="13"/>
                      <a:pt x="7" y="12"/>
                    </a:cubicBezTo>
                    <a:cubicBezTo>
                      <a:pt x="0" y="11"/>
                      <a:pt x="1" y="9"/>
                      <a:pt x="1" y="6"/>
                    </a:cubicBezTo>
                    <a:cubicBezTo>
                      <a:pt x="1" y="3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041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419"/>
              <p:cNvSpPr/>
              <p:nvPr/>
            </p:nvSpPr>
            <p:spPr bwMode="auto">
              <a:xfrm>
                <a:off x="3770" y="1733"/>
                <a:ext cx="64" cy="222"/>
              </a:xfrm>
              <a:custGeom>
                <a:avLst/>
                <a:gdLst>
                  <a:gd name="T0" fmla="*/ 0 w 17"/>
                  <a:gd name="T1" fmla="*/ 0 h 59"/>
                  <a:gd name="T2" fmla="*/ 2 w 17"/>
                  <a:gd name="T3" fmla="*/ 14 h 59"/>
                  <a:gd name="T4" fmla="*/ 4 w 17"/>
                  <a:gd name="T5" fmla="*/ 26 h 59"/>
                  <a:gd name="T6" fmla="*/ 4 w 17"/>
                  <a:gd name="T7" fmla="*/ 38 h 59"/>
                  <a:gd name="T8" fmla="*/ 6 w 17"/>
                  <a:gd name="T9" fmla="*/ 57 h 59"/>
                  <a:gd name="T10" fmla="*/ 15 w 17"/>
                  <a:gd name="T11" fmla="*/ 53 h 59"/>
                  <a:gd name="T12" fmla="*/ 16 w 17"/>
                  <a:gd name="T13" fmla="*/ 33 h 59"/>
                  <a:gd name="T14" fmla="*/ 17 w 17"/>
                  <a:gd name="T15" fmla="*/ 15 h 59"/>
                  <a:gd name="T16" fmla="*/ 16 w 17"/>
                  <a:gd name="T17" fmla="*/ 0 h 59"/>
                  <a:gd name="T18" fmla="*/ 0 w 17"/>
                  <a:gd name="T1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59">
                    <a:moveTo>
                      <a:pt x="0" y="0"/>
                    </a:moveTo>
                    <a:cubicBezTo>
                      <a:pt x="0" y="0"/>
                      <a:pt x="1" y="11"/>
                      <a:pt x="2" y="14"/>
                    </a:cubicBezTo>
                    <a:cubicBezTo>
                      <a:pt x="3" y="20"/>
                      <a:pt x="4" y="24"/>
                      <a:pt x="4" y="26"/>
                    </a:cubicBezTo>
                    <a:cubicBezTo>
                      <a:pt x="4" y="31"/>
                      <a:pt x="4" y="33"/>
                      <a:pt x="4" y="38"/>
                    </a:cubicBezTo>
                    <a:cubicBezTo>
                      <a:pt x="5" y="44"/>
                      <a:pt x="6" y="57"/>
                      <a:pt x="6" y="57"/>
                    </a:cubicBezTo>
                    <a:cubicBezTo>
                      <a:pt x="6" y="57"/>
                      <a:pt x="16" y="59"/>
                      <a:pt x="15" y="53"/>
                    </a:cubicBezTo>
                    <a:cubicBezTo>
                      <a:pt x="15" y="50"/>
                      <a:pt x="16" y="40"/>
                      <a:pt x="16" y="33"/>
                    </a:cubicBezTo>
                    <a:cubicBezTo>
                      <a:pt x="16" y="28"/>
                      <a:pt x="17" y="23"/>
                      <a:pt x="17" y="15"/>
                    </a:cubicBezTo>
                    <a:cubicBezTo>
                      <a:pt x="17" y="7"/>
                      <a:pt x="16" y="0"/>
                      <a:pt x="1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Freeform 420"/>
              <p:cNvSpPr/>
              <p:nvPr/>
            </p:nvSpPr>
            <p:spPr bwMode="auto">
              <a:xfrm>
                <a:off x="3736" y="1959"/>
                <a:ext cx="75" cy="56"/>
              </a:xfrm>
              <a:custGeom>
                <a:avLst/>
                <a:gdLst>
                  <a:gd name="T0" fmla="*/ 10 w 20"/>
                  <a:gd name="T1" fmla="*/ 0 h 15"/>
                  <a:gd name="T2" fmla="*/ 17 w 20"/>
                  <a:gd name="T3" fmla="*/ 7 h 15"/>
                  <a:gd name="T4" fmla="*/ 17 w 20"/>
                  <a:gd name="T5" fmla="*/ 13 h 15"/>
                  <a:gd name="T6" fmla="*/ 7 w 20"/>
                  <a:gd name="T7" fmla="*/ 11 h 15"/>
                  <a:gd name="T8" fmla="*/ 3 w 20"/>
                  <a:gd name="T9" fmla="*/ 3 h 15"/>
                  <a:gd name="T10" fmla="*/ 10 w 20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5">
                    <a:moveTo>
                      <a:pt x="10" y="0"/>
                    </a:moveTo>
                    <a:cubicBezTo>
                      <a:pt x="10" y="0"/>
                      <a:pt x="15" y="4"/>
                      <a:pt x="17" y="7"/>
                    </a:cubicBezTo>
                    <a:cubicBezTo>
                      <a:pt x="18" y="8"/>
                      <a:pt x="20" y="11"/>
                      <a:pt x="17" y="13"/>
                    </a:cubicBezTo>
                    <a:cubicBezTo>
                      <a:pt x="14" y="15"/>
                      <a:pt x="13" y="14"/>
                      <a:pt x="7" y="11"/>
                    </a:cubicBezTo>
                    <a:cubicBezTo>
                      <a:pt x="0" y="8"/>
                      <a:pt x="2" y="6"/>
                      <a:pt x="3" y="3"/>
                    </a:cubicBezTo>
                    <a:cubicBezTo>
                      <a:pt x="3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4154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Freeform 421"/>
              <p:cNvSpPr/>
              <p:nvPr/>
            </p:nvSpPr>
            <p:spPr bwMode="auto">
              <a:xfrm>
                <a:off x="3721" y="1748"/>
                <a:ext cx="68" cy="230"/>
              </a:xfrm>
              <a:custGeom>
                <a:avLst/>
                <a:gdLst>
                  <a:gd name="T0" fmla="*/ 0 w 18"/>
                  <a:gd name="T1" fmla="*/ 0 h 61"/>
                  <a:gd name="T2" fmla="*/ 2 w 18"/>
                  <a:gd name="T3" fmla="*/ 17 h 61"/>
                  <a:gd name="T4" fmla="*/ 4 w 18"/>
                  <a:gd name="T5" fmla="*/ 28 h 61"/>
                  <a:gd name="T6" fmla="*/ 4 w 18"/>
                  <a:gd name="T7" fmla="*/ 41 h 61"/>
                  <a:gd name="T8" fmla="*/ 5 w 18"/>
                  <a:gd name="T9" fmla="*/ 58 h 61"/>
                  <a:gd name="T10" fmla="*/ 17 w 18"/>
                  <a:gd name="T11" fmla="*/ 56 h 61"/>
                  <a:gd name="T12" fmla="*/ 17 w 18"/>
                  <a:gd name="T13" fmla="*/ 34 h 61"/>
                  <a:gd name="T14" fmla="*/ 18 w 18"/>
                  <a:gd name="T15" fmla="*/ 18 h 61"/>
                  <a:gd name="T16" fmla="*/ 18 w 18"/>
                  <a:gd name="T17" fmla="*/ 1 h 61"/>
                  <a:gd name="T18" fmla="*/ 0 w 18"/>
                  <a:gd name="T1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1">
                    <a:moveTo>
                      <a:pt x="0" y="0"/>
                    </a:moveTo>
                    <a:cubicBezTo>
                      <a:pt x="0" y="0"/>
                      <a:pt x="0" y="12"/>
                      <a:pt x="2" y="17"/>
                    </a:cubicBezTo>
                    <a:cubicBezTo>
                      <a:pt x="4" y="22"/>
                      <a:pt x="4" y="26"/>
                      <a:pt x="4" y="28"/>
                    </a:cubicBezTo>
                    <a:cubicBezTo>
                      <a:pt x="4" y="33"/>
                      <a:pt x="4" y="35"/>
                      <a:pt x="4" y="41"/>
                    </a:cubicBezTo>
                    <a:cubicBezTo>
                      <a:pt x="5" y="47"/>
                      <a:pt x="5" y="58"/>
                      <a:pt x="5" y="58"/>
                    </a:cubicBezTo>
                    <a:cubicBezTo>
                      <a:pt x="5" y="58"/>
                      <a:pt x="17" y="61"/>
                      <a:pt x="17" y="56"/>
                    </a:cubicBezTo>
                    <a:cubicBezTo>
                      <a:pt x="17" y="51"/>
                      <a:pt x="17" y="40"/>
                      <a:pt x="17" y="34"/>
                    </a:cubicBezTo>
                    <a:cubicBezTo>
                      <a:pt x="16" y="29"/>
                      <a:pt x="17" y="25"/>
                      <a:pt x="18" y="18"/>
                    </a:cubicBezTo>
                    <a:cubicBezTo>
                      <a:pt x="18" y="9"/>
                      <a:pt x="18" y="1"/>
                      <a:pt x="18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422"/>
              <p:cNvSpPr/>
              <p:nvPr/>
            </p:nvSpPr>
            <p:spPr bwMode="auto">
              <a:xfrm>
                <a:off x="3706" y="1575"/>
                <a:ext cx="128" cy="203"/>
              </a:xfrm>
              <a:custGeom>
                <a:avLst/>
                <a:gdLst>
                  <a:gd name="T0" fmla="*/ 8 w 34"/>
                  <a:gd name="T1" fmla="*/ 4 h 54"/>
                  <a:gd name="T2" fmla="*/ 0 w 34"/>
                  <a:gd name="T3" fmla="*/ 19 h 54"/>
                  <a:gd name="T4" fmla="*/ 1 w 34"/>
                  <a:gd name="T5" fmla="*/ 33 h 54"/>
                  <a:gd name="T6" fmla="*/ 3 w 34"/>
                  <a:gd name="T7" fmla="*/ 45 h 54"/>
                  <a:gd name="T8" fmla="*/ 6 w 34"/>
                  <a:gd name="T9" fmla="*/ 48 h 54"/>
                  <a:gd name="T10" fmla="*/ 30 w 34"/>
                  <a:gd name="T11" fmla="*/ 46 h 54"/>
                  <a:gd name="T12" fmla="*/ 34 w 34"/>
                  <a:gd name="T13" fmla="*/ 41 h 54"/>
                  <a:gd name="T14" fmla="*/ 34 w 34"/>
                  <a:gd name="T15" fmla="*/ 18 h 54"/>
                  <a:gd name="T16" fmla="*/ 26 w 34"/>
                  <a:gd name="T17" fmla="*/ 3 h 54"/>
                  <a:gd name="T18" fmla="*/ 8 w 34"/>
                  <a:gd name="T19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4">
                    <a:moveTo>
                      <a:pt x="8" y="4"/>
                    </a:moveTo>
                    <a:cubicBezTo>
                      <a:pt x="8" y="4"/>
                      <a:pt x="0" y="15"/>
                      <a:pt x="0" y="19"/>
                    </a:cubicBezTo>
                    <a:cubicBezTo>
                      <a:pt x="0" y="21"/>
                      <a:pt x="1" y="27"/>
                      <a:pt x="1" y="33"/>
                    </a:cubicBezTo>
                    <a:cubicBezTo>
                      <a:pt x="1" y="38"/>
                      <a:pt x="3" y="45"/>
                      <a:pt x="3" y="45"/>
                    </a:cubicBezTo>
                    <a:cubicBezTo>
                      <a:pt x="3" y="45"/>
                      <a:pt x="3" y="47"/>
                      <a:pt x="6" y="48"/>
                    </a:cubicBezTo>
                    <a:cubicBezTo>
                      <a:pt x="9" y="50"/>
                      <a:pt x="21" y="54"/>
                      <a:pt x="30" y="46"/>
                    </a:cubicBezTo>
                    <a:cubicBezTo>
                      <a:pt x="30" y="46"/>
                      <a:pt x="34" y="44"/>
                      <a:pt x="34" y="41"/>
                    </a:cubicBezTo>
                    <a:cubicBezTo>
                      <a:pt x="34" y="38"/>
                      <a:pt x="34" y="21"/>
                      <a:pt x="34" y="18"/>
                    </a:cubicBezTo>
                    <a:cubicBezTo>
                      <a:pt x="34" y="15"/>
                      <a:pt x="33" y="5"/>
                      <a:pt x="26" y="3"/>
                    </a:cubicBezTo>
                    <a:cubicBezTo>
                      <a:pt x="18" y="0"/>
                      <a:pt x="14" y="0"/>
                      <a:pt x="8" y="4"/>
                    </a:cubicBezTo>
                    <a:close/>
                  </a:path>
                </a:pathLst>
              </a:custGeom>
              <a:solidFill>
                <a:srgbClr val="3F6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Freeform 423"/>
              <p:cNvSpPr/>
              <p:nvPr/>
            </p:nvSpPr>
            <p:spPr bwMode="auto">
              <a:xfrm>
                <a:off x="3732" y="1579"/>
                <a:ext cx="75" cy="60"/>
              </a:xfrm>
              <a:custGeom>
                <a:avLst/>
                <a:gdLst>
                  <a:gd name="T0" fmla="*/ 2 w 20"/>
                  <a:gd name="T1" fmla="*/ 2 h 16"/>
                  <a:gd name="T2" fmla="*/ 1 w 20"/>
                  <a:gd name="T3" fmla="*/ 3 h 16"/>
                  <a:gd name="T4" fmla="*/ 1 w 20"/>
                  <a:gd name="T5" fmla="*/ 5 h 16"/>
                  <a:gd name="T6" fmla="*/ 13 w 20"/>
                  <a:gd name="T7" fmla="*/ 16 h 16"/>
                  <a:gd name="T8" fmla="*/ 14 w 20"/>
                  <a:gd name="T9" fmla="*/ 9 h 16"/>
                  <a:gd name="T10" fmla="*/ 20 w 20"/>
                  <a:gd name="T11" fmla="*/ 12 h 16"/>
                  <a:gd name="T12" fmla="*/ 17 w 20"/>
                  <a:gd name="T13" fmla="*/ 4 h 16"/>
                  <a:gd name="T14" fmla="*/ 2 w 20"/>
                  <a:gd name="T1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6">
                    <a:moveTo>
                      <a:pt x="2" y="2"/>
                    </a:moveTo>
                    <a:cubicBezTo>
                      <a:pt x="2" y="2"/>
                      <a:pt x="2" y="2"/>
                      <a:pt x="1" y="3"/>
                    </a:cubicBezTo>
                    <a:cubicBezTo>
                      <a:pt x="1" y="3"/>
                      <a:pt x="0" y="4"/>
                      <a:pt x="1" y="5"/>
                    </a:cubicBezTo>
                    <a:cubicBezTo>
                      <a:pt x="2" y="7"/>
                      <a:pt x="12" y="16"/>
                      <a:pt x="13" y="16"/>
                    </a:cubicBezTo>
                    <a:cubicBezTo>
                      <a:pt x="13" y="16"/>
                      <a:pt x="14" y="9"/>
                      <a:pt x="14" y="9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7"/>
                      <a:pt x="17" y="4"/>
                    </a:cubicBezTo>
                    <a:cubicBezTo>
                      <a:pt x="14" y="0"/>
                      <a:pt x="8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Freeform 424"/>
              <p:cNvSpPr/>
              <p:nvPr/>
            </p:nvSpPr>
            <p:spPr bwMode="auto">
              <a:xfrm>
                <a:off x="3740" y="1575"/>
                <a:ext cx="52" cy="41"/>
              </a:xfrm>
              <a:custGeom>
                <a:avLst/>
                <a:gdLst>
                  <a:gd name="T0" fmla="*/ 2 w 14"/>
                  <a:gd name="T1" fmla="*/ 5 h 11"/>
                  <a:gd name="T2" fmla="*/ 11 w 14"/>
                  <a:gd name="T3" fmla="*/ 10 h 11"/>
                  <a:gd name="T4" fmla="*/ 13 w 14"/>
                  <a:gd name="T5" fmla="*/ 6 h 11"/>
                  <a:gd name="T6" fmla="*/ 2 w 14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1">
                    <a:moveTo>
                      <a:pt x="2" y="5"/>
                    </a:moveTo>
                    <a:cubicBezTo>
                      <a:pt x="2" y="5"/>
                      <a:pt x="6" y="11"/>
                      <a:pt x="11" y="10"/>
                    </a:cubicBezTo>
                    <a:cubicBezTo>
                      <a:pt x="11" y="10"/>
                      <a:pt x="14" y="9"/>
                      <a:pt x="13" y="6"/>
                    </a:cubicBezTo>
                    <a:cubicBezTo>
                      <a:pt x="11" y="3"/>
                      <a:pt x="0" y="0"/>
                      <a:pt x="2" y="5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425"/>
              <p:cNvSpPr/>
              <p:nvPr/>
            </p:nvSpPr>
            <p:spPr bwMode="auto">
              <a:xfrm>
                <a:off x="3743" y="1515"/>
                <a:ext cx="72" cy="94"/>
              </a:xfrm>
              <a:custGeom>
                <a:avLst/>
                <a:gdLst>
                  <a:gd name="T0" fmla="*/ 19 w 19"/>
                  <a:gd name="T1" fmla="*/ 4 h 25"/>
                  <a:gd name="T2" fmla="*/ 18 w 19"/>
                  <a:gd name="T3" fmla="*/ 14 h 25"/>
                  <a:gd name="T4" fmla="*/ 16 w 19"/>
                  <a:gd name="T5" fmla="*/ 20 h 25"/>
                  <a:gd name="T6" fmla="*/ 6 w 19"/>
                  <a:gd name="T7" fmla="*/ 23 h 25"/>
                  <a:gd name="T8" fmla="*/ 1 w 19"/>
                  <a:gd name="T9" fmla="*/ 16 h 25"/>
                  <a:gd name="T10" fmla="*/ 3 w 19"/>
                  <a:gd name="T11" fmla="*/ 6 h 25"/>
                  <a:gd name="T12" fmla="*/ 14 w 19"/>
                  <a:gd name="T13" fmla="*/ 1 h 25"/>
                  <a:gd name="T14" fmla="*/ 19 w 19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5">
                    <a:moveTo>
                      <a:pt x="19" y="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8"/>
                      <a:pt x="16" y="20"/>
                    </a:cubicBezTo>
                    <a:cubicBezTo>
                      <a:pt x="13" y="22"/>
                      <a:pt x="11" y="25"/>
                      <a:pt x="6" y="23"/>
                    </a:cubicBezTo>
                    <a:cubicBezTo>
                      <a:pt x="6" y="23"/>
                      <a:pt x="1" y="21"/>
                      <a:pt x="1" y="16"/>
                    </a:cubicBezTo>
                    <a:cubicBezTo>
                      <a:pt x="0" y="11"/>
                      <a:pt x="3" y="6"/>
                      <a:pt x="3" y="6"/>
                    </a:cubicBezTo>
                    <a:cubicBezTo>
                      <a:pt x="4" y="5"/>
                      <a:pt x="11" y="0"/>
                      <a:pt x="14" y="1"/>
                    </a:cubicBezTo>
                    <a:cubicBezTo>
                      <a:pt x="17" y="1"/>
                      <a:pt x="19" y="4"/>
                      <a:pt x="19" y="4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426"/>
              <p:cNvSpPr/>
              <p:nvPr/>
            </p:nvSpPr>
            <p:spPr bwMode="auto">
              <a:xfrm>
                <a:off x="3725" y="1500"/>
                <a:ext cx="94" cy="105"/>
              </a:xfrm>
              <a:custGeom>
                <a:avLst/>
                <a:gdLst>
                  <a:gd name="T0" fmla="*/ 11 w 25"/>
                  <a:gd name="T1" fmla="*/ 19 h 28"/>
                  <a:gd name="T2" fmla="*/ 8 w 25"/>
                  <a:gd name="T3" fmla="*/ 17 h 28"/>
                  <a:gd name="T4" fmla="*/ 9 w 25"/>
                  <a:gd name="T5" fmla="*/ 23 h 28"/>
                  <a:gd name="T6" fmla="*/ 10 w 25"/>
                  <a:gd name="T7" fmla="*/ 27 h 28"/>
                  <a:gd name="T8" fmla="*/ 6 w 25"/>
                  <a:gd name="T9" fmla="*/ 26 h 28"/>
                  <a:gd name="T10" fmla="*/ 0 w 25"/>
                  <a:gd name="T11" fmla="*/ 16 h 28"/>
                  <a:gd name="T12" fmla="*/ 4 w 25"/>
                  <a:gd name="T13" fmla="*/ 4 h 28"/>
                  <a:gd name="T14" fmla="*/ 20 w 25"/>
                  <a:gd name="T15" fmla="*/ 3 h 28"/>
                  <a:gd name="T16" fmla="*/ 23 w 25"/>
                  <a:gd name="T17" fmla="*/ 13 h 28"/>
                  <a:gd name="T18" fmla="*/ 22 w 25"/>
                  <a:gd name="T19" fmla="*/ 10 h 28"/>
                  <a:gd name="T20" fmla="*/ 21 w 25"/>
                  <a:gd name="T21" fmla="*/ 9 h 28"/>
                  <a:gd name="T22" fmla="*/ 18 w 25"/>
                  <a:gd name="T23" fmla="*/ 12 h 28"/>
                  <a:gd name="T24" fmla="*/ 15 w 25"/>
                  <a:gd name="T25" fmla="*/ 15 h 28"/>
                  <a:gd name="T26" fmla="*/ 11 w 25"/>
                  <a:gd name="T27" fmla="*/ 16 h 28"/>
                  <a:gd name="T28" fmla="*/ 11 w 25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8">
                    <a:moveTo>
                      <a:pt x="11" y="19"/>
                    </a:moveTo>
                    <a:cubicBezTo>
                      <a:pt x="11" y="19"/>
                      <a:pt x="9" y="16"/>
                      <a:pt x="8" y="17"/>
                    </a:cubicBezTo>
                    <a:cubicBezTo>
                      <a:pt x="7" y="18"/>
                      <a:pt x="7" y="23"/>
                      <a:pt x="9" y="23"/>
                    </a:cubicBezTo>
                    <a:cubicBezTo>
                      <a:pt x="9" y="23"/>
                      <a:pt x="10" y="24"/>
                      <a:pt x="10" y="27"/>
                    </a:cubicBezTo>
                    <a:cubicBezTo>
                      <a:pt x="10" y="27"/>
                      <a:pt x="10" y="28"/>
                      <a:pt x="6" y="26"/>
                    </a:cubicBezTo>
                    <a:cubicBezTo>
                      <a:pt x="2" y="23"/>
                      <a:pt x="1" y="21"/>
                      <a:pt x="0" y="16"/>
                    </a:cubicBezTo>
                    <a:cubicBezTo>
                      <a:pt x="0" y="10"/>
                      <a:pt x="0" y="7"/>
                      <a:pt x="4" y="4"/>
                    </a:cubicBezTo>
                    <a:cubicBezTo>
                      <a:pt x="9" y="0"/>
                      <a:pt x="16" y="0"/>
                      <a:pt x="20" y="3"/>
                    </a:cubicBezTo>
                    <a:cubicBezTo>
                      <a:pt x="25" y="6"/>
                      <a:pt x="24" y="10"/>
                      <a:pt x="23" y="13"/>
                    </a:cubicBezTo>
                    <a:cubicBezTo>
                      <a:pt x="23" y="13"/>
                      <a:pt x="23" y="11"/>
                      <a:pt x="22" y="10"/>
                    </a:cubicBezTo>
                    <a:cubicBezTo>
                      <a:pt x="20" y="10"/>
                      <a:pt x="21" y="9"/>
                      <a:pt x="21" y="9"/>
                    </a:cubicBezTo>
                    <a:cubicBezTo>
                      <a:pt x="21" y="9"/>
                      <a:pt x="20" y="12"/>
                      <a:pt x="18" y="12"/>
                    </a:cubicBezTo>
                    <a:cubicBezTo>
                      <a:pt x="17" y="14"/>
                      <a:pt x="16" y="14"/>
                      <a:pt x="15" y="15"/>
                    </a:cubicBezTo>
                    <a:cubicBezTo>
                      <a:pt x="14" y="15"/>
                      <a:pt x="13" y="15"/>
                      <a:pt x="11" y="16"/>
                    </a:cubicBezTo>
                    <a:cubicBezTo>
                      <a:pt x="11" y="16"/>
                      <a:pt x="11" y="16"/>
                      <a:pt x="11" y="19"/>
                    </a:cubicBezTo>
                    <a:close/>
                  </a:path>
                </a:pathLst>
              </a:custGeom>
              <a:solidFill>
                <a:srgbClr val="66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Freeform 427"/>
              <p:cNvSpPr/>
              <p:nvPr/>
            </p:nvSpPr>
            <p:spPr bwMode="auto">
              <a:xfrm>
                <a:off x="3774" y="1718"/>
                <a:ext cx="105" cy="60"/>
              </a:xfrm>
              <a:custGeom>
                <a:avLst/>
                <a:gdLst>
                  <a:gd name="T0" fmla="*/ 1 w 28"/>
                  <a:gd name="T1" fmla="*/ 6 h 16"/>
                  <a:gd name="T2" fmla="*/ 0 w 28"/>
                  <a:gd name="T3" fmla="*/ 4 h 16"/>
                  <a:gd name="T4" fmla="*/ 1 w 28"/>
                  <a:gd name="T5" fmla="*/ 0 h 16"/>
                  <a:gd name="T6" fmla="*/ 28 w 28"/>
                  <a:gd name="T7" fmla="*/ 12 h 16"/>
                  <a:gd name="T8" fmla="*/ 23 w 28"/>
                  <a:gd name="T9" fmla="*/ 16 h 16"/>
                  <a:gd name="T10" fmla="*/ 1 w 28"/>
                  <a:gd name="T1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6">
                    <a:moveTo>
                      <a:pt x="1" y="6"/>
                    </a:moveTo>
                    <a:cubicBezTo>
                      <a:pt x="1" y="6"/>
                      <a:pt x="0" y="5"/>
                      <a:pt x="0" y="4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3" y="16"/>
                      <a:pt x="23" y="16"/>
                      <a:pt x="23" y="16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CC3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428"/>
              <p:cNvSpPr/>
              <p:nvPr/>
            </p:nvSpPr>
            <p:spPr bwMode="auto">
              <a:xfrm>
                <a:off x="3777" y="1673"/>
                <a:ext cx="147" cy="86"/>
              </a:xfrm>
              <a:custGeom>
                <a:avLst/>
                <a:gdLst>
                  <a:gd name="T0" fmla="*/ 68 w 147"/>
                  <a:gd name="T1" fmla="*/ 0 h 86"/>
                  <a:gd name="T2" fmla="*/ 0 w 147"/>
                  <a:gd name="T3" fmla="*/ 45 h 86"/>
                  <a:gd name="T4" fmla="*/ 79 w 147"/>
                  <a:gd name="T5" fmla="*/ 86 h 86"/>
                  <a:gd name="T6" fmla="*/ 147 w 147"/>
                  <a:gd name="T7" fmla="*/ 38 h 86"/>
                  <a:gd name="T8" fmla="*/ 68 w 147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86">
                    <a:moveTo>
                      <a:pt x="68" y="0"/>
                    </a:moveTo>
                    <a:lnTo>
                      <a:pt x="0" y="45"/>
                    </a:lnTo>
                    <a:lnTo>
                      <a:pt x="79" y="86"/>
                    </a:lnTo>
                    <a:lnTo>
                      <a:pt x="147" y="3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A6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429"/>
              <p:cNvSpPr/>
              <p:nvPr/>
            </p:nvSpPr>
            <p:spPr bwMode="auto">
              <a:xfrm>
                <a:off x="3853" y="1711"/>
                <a:ext cx="75" cy="67"/>
              </a:xfrm>
              <a:custGeom>
                <a:avLst/>
                <a:gdLst>
                  <a:gd name="T0" fmla="*/ 19 w 20"/>
                  <a:gd name="T1" fmla="*/ 1 h 18"/>
                  <a:gd name="T2" fmla="*/ 1 w 20"/>
                  <a:gd name="T3" fmla="*/ 13 h 18"/>
                  <a:gd name="T4" fmla="*/ 1 w 20"/>
                  <a:gd name="T5" fmla="*/ 15 h 18"/>
                  <a:gd name="T6" fmla="*/ 2 w 20"/>
                  <a:gd name="T7" fmla="*/ 17 h 18"/>
                  <a:gd name="T8" fmla="*/ 20 w 20"/>
                  <a:gd name="T9" fmla="*/ 5 h 18"/>
                  <a:gd name="T10" fmla="*/ 20 w 20"/>
                  <a:gd name="T11" fmla="*/ 6 h 18"/>
                  <a:gd name="T12" fmla="*/ 2 w 20"/>
                  <a:gd name="T13" fmla="*/ 18 h 18"/>
                  <a:gd name="T14" fmla="*/ 1 w 20"/>
                  <a:gd name="T15" fmla="*/ 16 h 18"/>
                  <a:gd name="T16" fmla="*/ 1 w 20"/>
                  <a:gd name="T17" fmla="*/ 13 h 18"/>
                  <a:gd name="T18" fmla="*/ 19 w 20"/>
                  <a:gd name="T19" fmla="*/ 0 h 18"/>
                  <a:gd name="T20" fmla="*/ 19 w 20"/>
                  <a:gd name="T21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8">
                    <a:moveTo>
                      <a:pt x="19" y="1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1" y="17"/>
                      <a:pt x="1" y="16"/>
                    </a:cubicBezTo>
                    <a:cubicBezTo>
                      <a:pt x="0" y="14"/>
                      <a:pt x="1" y="13"/>
                      <a:pt x="1" y="13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E86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430"/>
              <p:cNvSpPr/>
              <p:nvPr/>
            </p:nvSpPr>
            <p:spPr bwMode="auto">
              <a:xfrm>
                <a:off x="3860" y="1729"/>
                <a:ext cx="68" cy="46"/>
              </a:xfrm>
              <a:custGeom>
                <a:avLst/>
                <a:gdLst>
                  <a:gd name="T0" fmla="*/ 18 w 18"/>
                  <a:gd name="T1" fmla="*/ 0 h 12"/>
                  <a:gd name="T2" fmla="*/ 0 w 18"/>
                  <a:gd name="T3" fmla="*/ 12 h 12"/>
                  <a:gd name="T4" fmla="*/ 0 w 18"/>
                  <a:gd name="T5" fmla="*/ 12 h 12"/>
                  <a:gd name="T6" fmla="*/ 18 w 1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2">
                    <a:moveTo>
                      <a:pt x="18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F97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431"/>
              <p:cNvSpPr/>
              <p:nvPr/>
            </p:nvSpPr>
            <p:spPr bwMode="auto">
              <a:xfrm>
                <a:off x="3856" y="1714"/>
                <a:ext cx="72" cy="61"/>
              </a:xfrm>
              <a:custGeom>
                <a:avLst/>
                <a:gdLst>
                  <a:gd name="T0" fmla="*/ 19 w 19"/>
                  <a:gd name="T1" fmla="*/ 4 h 16"/>
                  <a:gd name="T2" fmla="*/ 1 w 19"/>
                  <a:gd name="T3" fmla="*/ 16 h 16"/>
                  <a:gd name="T4" fmla="*/ 0 w 19"/>
                  <a:gd name="T5" fmla="*/ 14 h 16"/>
                  <a:gd name="T6" fmla="*/ 0 w 19"/>
                  <a:gd name="T7" fmla="*/ 12 h 16"/>
                  <a:gd name="T8" fmla="*/ 18 w 19"/>
                  <a:gd name="T9" fmla="*/ 0 h 16"/>
                  <a:gd name="T10" fmla="*/ 19 w 19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19" y="4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FC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432"/>
              <p:cNvSpPr/>
              <p:nvPr/>
            </p:nvSpPr>
            <p:spPr bwMode="auto">
              <a:xfrm>
                <a:off x="3826" y="1680"/>
                <a:ext cx="98" cy="76"/>
              </a:xfrm>
              <a:custGeom>
                <a:avLst/>
                <a:gdLst>
                  <a:gd name="T0" fmla="*/ 25 w 26"/>
                  <a:gd name="T1" fmla="*/ 7 h 20"/>
                  <a:gd name="T2" fmla="*/ 26 w 26"/>
                  <a:gd name="T3" fmla="*/ 4 h 20"/>
                  <a:gd name="T4" fmla="*/ 25 w 26"/>
                  <a:gd name="T5" fmla="*/ 0 h 20"/>
                  <a:gd name="T6" fmla="*/ 0 w 26"/>
                  <a:gd name="T7" fmla="*/ 16 h 20"/>
                  <a:gd name="T8" fmla="*/ 6 w 26"/>
                  <a:gd name="T9" fmla="*/ 20 h 20"/>
                  <a:gd name="T10" fmla="*/ 25 w 26"/>
                  <a:gd name="T1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0">
                    <a:moveTo>
                      <a:pt x="25" y="7"/>
                    </a:moveTo>
                    <a:cubicBezTo>
                      <a:pt x="25" y="7"/>
                      <a:pt x="26" y="5"/>
                      <a:pt x="26" y="4"/>
                    </a:cubicBezTo>
                    <a:cubicBezTo>
                      <a:pt x="26" y="2"/>
                      <a:pt x="25" y="0"/>
                      <a:pt x="25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6" y="20"/>
                      <a:pt x="6" y="20"/>
                      <a:pt x="6" y="20"/>
                    </a:cubicBezTo>
                    <a:lnTo>
                      <a:pt x="25" y="7"/>
                    </a:lnTo>
                    <a:close/>
                  </a:path>
                </a:pathLst>
              </a:custGeom>
              <a:solidFill>
                <a:srgbClr val="6AB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433"/>
              <p:cNvSpPr/>
              <p:nvPr/>
            </p:nvSpPr>
            <p:spPr bwMode="auto">
              <a:xfrm>
                <a:off x="3774" y="1647"/>
                <a:ext cx="146" cy="86"/>
              </a:xfrm>
              <a:custGeom>
                <a:avLst/>
                <a:gdLst>
                  <a:gd name="T0" fmla="*/ 71 w 146"/>
                  <a:gd name="T1" fmla="*/ 0 h 86"/>
                  <a:gd name="T2" fmla="*/ 146 w 146"/>
                  <a:gd name="T3" fmla="*/ 33 h 86"/>
                  <a:gd name="T4" fmla="*/ 75 w 146"/>
                  <a:gd name="T5" fmla="*/ 86 h 86"/>
                  <a:gd name="T6" fmla="*/ 0 w 146"/>
                  <a:gd name="T7" fmla="*/ 48 h 86"/>
                  <a:gd name="T8" fmla="*/ 71 w 146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86">
                    <a:moveTo>
                      <a:pt x="71" y="0"/>
                    </a:moveTo>
                    <a:lnTo>
                      <a:pt x="146" y="33"/>
                    </a:lnTo>
                    <a:lnTo>
                      <a:pt x="75" y="86"/>
                    </a:lnTo>
                    <a:lnTo>
                      <a:pt x="0" y="4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8FD8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434"/>
              <p:cNvSpPr/>
              <p:nvPr/>
            </p:nvSpPr>
            <p:spPr bwMode="auto">
              <a:xfrm>
                <a:off x="3774" y="1695"/>
                <a:ext cx="75" cy="61"/>
              </a:xfrm>
              <a:custGeom>
                <a:avLst/>
                <a:gdLst>
                  <a:gd name="T0" fmla="*/ 0 w 20"/>
                  <a:gd name="T1" fmla="*/ 1 h 16"/>
                  <a:gd name="T2" fmla="*/ 19 w 20"/>
                  <a:gd name="T3" fmla="*/ 10 h 16"/>
                  <a:gd name="T4" fmla="*/ 20 w 20"/>
                  <a:gd name="T5" fmla="*/ 13 h 16"/>
                  <a:gd name="T6" fmla="*/ 19 w 20"/>
                  <a:gd name="T7" fmla="*/ 15 h 16"/>
                  <a:gd name="T8" fmla="*/ 0 w 20"/>
                  <a:gd name="T9" fmla="*/ 5 h 16"/>
                  <a:gd name="T10" fmla="*/ 0 w 20"/>
                  <a:gd name="T11" fmla="*/ 6 h 16"/>
                  <a:gd name="T12" fmla="*/ 20 w 20"/>
                  <a:gd name="T13" fmla="*/ 16 h 16"/>
                  <a:gd name="T14" fmla="*/ 20 w 20"/>
                  <a:gd name="T15" fmla="*/ 13 h 16"/>
                  <a:gd name="T16" fmla="*/ 20 w 20"/>
                  <a:gd name="T17" fmla="*/ 9 h 16"/>
                  <a:gd name="T18" fmla="*/ 0 w 20"/>
                  <a:gd name="T19" fmla="*/ 0 h 16"/>
                  <a:gd name="T20" fmla="*/ 0 w 20"/>
                  <a:gd name="T2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6">
                    <a:moveTo>
                      <a:pt x="0" y="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0" y="12"/>
                      <a:pt x="20" y="13"/>
                    </a:cubicBezTo>
                    <a:cubicBezTo>
                      <a:pt x="20" y="14"/>
                      <a:pt x="20" y="14"/>
                      <a:pt x="19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6"/>
                      <a:pt x="20" y="15"/>
                      <a:pt x="20" y="13"/>
                    </a:cubicBezTo>
                    <a:cubicBezTo>
                      <a:pt x="20" y="11"/>
                      <a:pt x="20" y="9"/>
                      <a:pt x="2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9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435"/>
              <p:cNvSpPr/>
              <p:nvPr/>
            </p:nvSpPr>
            <p:spPr bwMode="auto">
              <a:xfrm>
                <a:off x="3774" y="1714"/>
                <a:ext cx="71" cy="38"/>
              </a:xfrm>
              <a:custGeom>
                <a:avLst/>
                <a:gdLst>
                  <a:gd name="T0" fmla="*/ 0 w 19"/>
                  <a:gd name="T1" fmla="*/ 0 h 10"/>
                  <a:gd name="T2" fmla="*/ 19 w 19"/>
                  <a:gd name="T3" fmla="*/ 10 h 10"/>
                  <a:gd name="T4" fmla="*/ 19 w 19"/>
                  <a:gd name="T5" fmla="*/ 10 h 10"/>
                  <a:gd name="T6" fmla="*/ 0 w 1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0" y="0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9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436"/>
              <p:cNvSpPr/>
              <p:nvPr/>
            </p:nvSpPr>
            <p:spPr bwMode="auto">
              <a:xfrm>
                <a:off x="3774" y="1699"/>
                <a:ext cx="75" cy="53"/>
              </a:xfrm>
              <a:custGeom>
                <a:avLst/>
                <a:gdLst>
                  <a:gd name="T0" fmla="*/ 0 w 20"/>
                  <a:gd name="T1" fmla="*/ 4 h 14"/>
                  <a:gd name="T2" fmla="*/ 19 w 20"/>
                  <a:gd name="T3" fmla="*/ 14 h 14"/>
                  <a:gd name="T4" fmla="*/ 20 w 20"/>
                  <a:gd name="T5" fmla="*/ 12 h 14"/>
                  <a:gd name="T6" fmla="*/ 19 w 20"/>
                  <a:gd name="T7" fmla="*/ 9 h 14"/>
                  <a:gd name="T8" fmla="*/ 0 w 20"/>
                  <a:gd name="T9" fmla="*/ 0 h 14"/>
                  <a:gd name="T10" fmla="*/ 0 w 20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4">
                    <a:moveTo>
                      <a:pt x="0" y="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3"/>
                      <a:pt x="20" y="13"/>
                      <a:pt x="20" y="12"/>
                    </a:cubicBezTo>
                    <a:cubicBezTo>
                      <a:pt x="20" y="11"/>
                      <a:pt x="19" y="9"/>
                      <a:pt x="19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CF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437"/>
              <p:cNvSpPr/>
              <p:nvPr/>
            </p:nvSpPr>
            <p:spPr bwMode="auto">
              <a:xfrm>
                <a:off x="3830" y="1665"/>
                <a:ext cx="83" cy="61"/>
              </a:xfrm>
              <a:custGeom>
                <a:avLst/>
                <a:gdLst>
                  <a:gd name="T0" fmla="*/ 22 w 22"/>
                  <a:gd name="T1" fmla="*/ 5 h 16"/>
                  <a:gd name="T2" fmla="*/ 22 w 22"/>
                  <a:gd name="T3" fmla="*/ 3 h 16"/>
                  <a:gd name="T4" fmla="*/ 22 w 22"/>
                  <a:gd name="T5" fmla="*/ 0 h 16"/>
                  <a:gd name="T6" fmla="*/ 0 w 22"/>
                  <a:gd name="T7" fmla="*/ 13 h 16"/>
                  <a:gd name="T8" fmla="*/ 5 w 22"/>
                  <a:gd name="T9" fmla="*/ 16 h 16"/>
                  <a:gd name="T10" fmla="*/ 22 w 22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22" y="5"/>
                    </a:moveTo>
                    <a:cubicBezTo>
                      <a:pt x="22" y="5"/>
                      <a:pt x="22" y="4"/>
                      <a:pt x="22" y="3"/>
                    </a:cubicBezTo>
                    <a:cubicBezTo>
                      <a:pt x="22" y="1"/>
                      <a:pt x="22" y="0"/>
                      <a:pt x="2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6"/>
                      <a:pt x="5" y="16"/>
                      <a:pt x="5" y="16"/>
                    </a:cubicBez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2A91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438"/>
              <p:cNvSpPr/>
              <p:nvPr/>
            </p:nvSpPr>
            <p:spPr bwMode="auto">
              <a:xfrm>
                <a:off x="3785" y="1635"/>
                <a:ext cx="128" cy="72"/>
              </a:xfrm>
              <a:custGeom>
                <a:avLst/>
                <a:gdLst>
                  <a:gd name="T0" fmla="*/ 60 w 128"/>
                  <a:gd name="T1" fmla="*/ 0 h 72"/>
                  <a:gd name="T2" fmla="*/ 128 w 128"/>
                  <a:gd name="T3" fmla="*/ 30 h 72"/>
                  <a:gd name="T4" fmla="*/ 64 w 128"/>
                  <a:gd name="T5" fmla="*/ 72 h 72"/>
                  <a:gd name="T6" fmla="*/ 0 w 128"/>
                  <a:gd name="T7" fmla="*/ 42 h 72"/>
                  <a:gd name="T8" fmla="*/ 60 w 128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2">
                    <a:moveTo>
                      <a:pt x="60" y="0"/>
                    </a:moveTo>
                    <a:lnTo>
                      <a:pt x="128" y="30"/>
                    </a:lnTo>
                    <a:lnTo>
                      <a:pt x="64" y="72"/>
                    </a:lnTo>
                    <a:lnTo>
                      <a:pt x="0" y="4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3C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439"/>
              <p:cNvSpPr/>
              <p:nvPr/>
            </p:nvSpPr>
            <p:spPr bwMode="auto">
              <a:xfrm>
                <a:off x="3785" y="1677"/>
                <a:ext cx="64" cy="49"/>
              </a:xfrm>
              <a:custGeom>
                <a:avLst/>
                <a:gdLst>
                  <a:gd name="T0" fmla="*/ 0 w 17"/>
                  <a:gd name="T1" fmla="*/ 0 h 13"/>
                  <a:gd name="T2" fmla="*/ 16 w 17"/>
                  <a:gd name="T3" fmla="*/ 8 h 13"/>
                  <a:gd name="T4" fmla="*/ 17 w 17"/>
                  <a:gd name="T5" fmla="*/ 11 h 13"/>
                  <a:gd name="T6" fmla="*/ 16 w 17"/>
                  <a:gd name="T7" fmla="*/ 13 h 13"/>
                  <a:gd name="T8" fmla="*/ 0 w 17"/>
                  <a:gd name="T9" fmla="*/ 4 h 13"/>
                  <a:gd name="T10" fmla="*/ 0 w 17"/>
                  <a:gd name="T11" fmla="*/ 5 h 13"/>
                  <a:gd name="T12" fmla="*/ 17 w 17"/>
                  <a:gd name="T13" fmla="*/ 13 h 13"/>
                  <a:gd name="T14" fmla="*/ 17 w 17"/>
                  <a:gd name="T15" fmla="*/ 11 h 13"/>
                  <a:gd name="T16" fmla="*/ 17 w 17"/>
                  <a:gd name="T17" fmla="*/ 8 h 13"/>
                  <a:gd name="T18" fmla="*/ 0 w 17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3">
                    <a:moveTo>
                      <a:pt x="0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6" y="9"/>
                      <a:pt x="17" y="10"/>
                      <a:pt x="17" y="11"/>
                    </a:cubicBezTo>
                    <a:cubicBezTo>
                      <a:pt x="17" y="12"/>
                      <a:pt x="17" y="12"/>
                      <a:pt x="16" y="1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7" y="8"/>
                      <a:pt x="17" y="8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DC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440"/>
              <p:cNvSpPr/>
              <p:nvPr/>
            </p:nvSpPr>
            <p:spPr bwMode="auto">
              <a:xfrm>
                <a:off x="3785" y="1692"/>
                <a:ext cx="60" cy="34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9 h 9"/>
                  <a:gd name="T4" fmla="*/ 16 w 16"/>
                  <a:gd name="T5" fmla="*/ 8 h 9"/>
                  <a:gd name="T6" fmla="*/ 0 w 16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51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441"/>
              <p:cNvSpPr/>
              <p:nvPr/>
            </p:nvSpPr>
            <p:spPr bwMode="auto">
              <a:xfrm>
                <a:off x="3785" y="1677"/>
                <a:ext cx="64" cy="45"/>
              </a:xfrm>
              <a:custGeom>
                <a:avLst/>
                <a:gdLst>
                  <a:gd name="T0" fmla="*/ 0 w 17"/>
                  <a:gd name="T1" fmla="*/ 4 h 12"/>
                  <a:gd name="T2" fmla="*/ 16 w 17"/>
                  <a:gd name="T3" fmla="*/ 12 h 12"/>
                  <a:gd name="T4" fmla="*/ 17 w 17"/>
                  <a:gd name="T5" fmla="*/ 11 h 12"/>
                  <a:gd name="T6" fmla="*/ 16 w 17"/>
                  <a:gd name="T7" fmla="*/ 8 h 12"/>
                  <a:gd name="T8" fmla="*/ 0 w 17"/>
                  <a:gd name="T9" fmla="*/ 0 h 12"/>
                  <a:gd name="T10" fmla="*/ 0 w 17"/>
                  <a:gd name="T11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0" y="4"/>
                    </a:moveTo>
                    <a:cubicBezTo>
                      <a:pt x="16" y="12"/>
                      <a:pt x="16" y="12"/>
                      <a:pt x="16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442"/>
              <p:cNvSpPr/>
              <p:nvPr/>
            </p:nvSpPr>
            <p:spPr bwMode="auto">
              <a:xfrm>
                <a:off x="3785" y="1680"/>
                <a:ext cx="49" cy="27"/>
              </a:xfrm>
              <a:custGeom>
                <a:avLst/>
                <a:gdLst>
                  <a:gd name="T0" fmla="*/ 0 w 49"/>
                  <a:gd name="T1" fmla="*/ 0 h 27"/>
                  <a:gd name="T2" fmla="*/ 0 w 49"/>
                  <a:gd name="T3" fmla="*/ 0 h 27"/>
                  <a:gd name="T4" fmla="*/ 49 w 49"/>
                  <a:gd name="T5" fmla="*/ 27 h 27"/>
                  <a:gd name="T6" fmla="*/ 49 w 49"/>
                  <a:gd name="T7" fmla="*/ 23 h 27"/>
                  <a:gd name="T8" fmla="*/ 0 w 49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0" y="0"/>
                    </a:moveTo>
                    <a:lnTo>
                      <a:pt x="0" y="0"/>
                    </a:lnTo>
                    <a:lnTo>
                      <a:pt x="49" y="27"/>
                    </a:lnTo>
                    <a:lnTo>
                      <a:pt x="4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443"/>
              <p:cNvSpPr/>
              <p:nvPr/>
            </p:nvSpPr>
            <p:spPr bwMode="auto">
              <a:xfrm>
                <a:off x="3785" y="1684"/>
                <a:ext cx="49" cy="23"/>
              </a:xfrm>
              <a:custGeom>
                <a:avLst/>
                <a:gdLst>
                  <a:gd name="T0" fmla="*/ 0 w 49"/>
                  <a:gd name="T1" fmla="*/ 0 h 23"/>
                  <a:gd name="T2" fmla="*/ 0 w 49"/>
                  <a:gd name="T3" fmla="*/ 0 h 23"/>
                  <a:gd name="T4" fmla="*/ 49 w 49"/>
                  <a:gd name="T5" fmla="*/ 23 h 23"/>
                  <a:gd name="T6" fmla="*/ 49 w 49"/>
                  <a:gd name="T7" fmla="*/ 23 h 23"/>
                  <a:gd name="T8" fmla="*/ 0 w 49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3">
                    <a:moveTo>
                      <a:pt x="0" y="0"/>
                    </a:moveTo>
                    <a:lnTo>
                      <a:pt x="0" y="0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444"/>
              <p:cNvSpPr/>
              <p:nvPr/>
            </p:nvSpPr>
            <p:spPr bwMode="auto">
              <a:xfrm>
                <a:off x="3785" y="1688"/>
                <a:ext cx="49" cy="23"/>
              </a:xfrm>
              <a:custGeom>
                <a:avLst/>
                <a:gdLst>
                  <a:gd name="T0" fmla="*/ 0 w 49"/>
                  <a:gd name="T1" fmla="*/ 0 h 23"/>
                  <a:gd name="T2" fmla="*/ 0 w 49"/>
                  <a:gd name="T3" fmla="*/ 0 h 23"/>
                  <a:gd name="T4" fmla="*/ 49 w 49"/>
                  <a:gd name="T5" fmla="*/ 23 h 23"/>
                  <a:gd name="T6" fmla="*/ 49 w 49"/>
                  <a:gd name="T7" fmla="*/ 23 h 23"/>
                  <a:gd name="T8" fmla="*/ 0 w 49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3">
                    <a:moveTo>
                      <a:pt x="0" y="0"/>
                    </a:moveTo>
                    <a:lnTo>
                      <a:pt x="0" y="0"/>
                    </a:lnTo>
                    <a:lnTo>
                      <a:pt x="49" y="23"/>
                    </a:lnTo>
                    <a:lnTo>
                      <a:pt x="49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445"/>
              <p:cNvSpPr/>
              <p:nvPr/>
            </p:nvSpPr>
            <p:spPr bwMode="auto">
              <a:xfrm>
                <a:off x="3785" y="1692"/>
                <a:ext cx="49" cy="22"/>
              </a:xfrm>
              <a:custGeom>
                <a:avLst/>
                <a:gdLst>
                  <a:gd name="T0" fmla="*/ 0 w 49"/>
                  <a:gd name="T1" fmla="*/ 0 h 22"/>
                  <a:gd name="T2" fmla="*/ 0 w 49"/>
                  <a:gd name="T3" fmla="*/ 0 h 22"/>
                  <a:gd name="T4" fmla="*/ 49 w 49"/>
                  <a:gd name="T5" fmla="*/ 22 h 22"/>
                  <a:gd name="T6" fmla="*/ 49 w 49"/>
                  <a:gd name="T7" fmla="*/ 22 h 22"/>
                  <a:gd name="T8" fmla="*/ 0 w 49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2">
                    <a:moveTo>
                      <a:pt x="0" y="0"/>
                    </a:moveTo>
                    <a:lnTo>
                      <a:pt x="0" y="0"/>
                    </a:lnTo>
                    <a:lnTo>
                      <a:pt x="49" y="22"/>
                    </a:lnTo>
                    <a:lnTo>
                      <a:pt x="49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446"/>
              <p:cNvSpPr/>
              <p:nvPr/>
            </p:nvSpPr>
            <p:spPr bwMode="auto">
              <a:xfrm>
                <a:off x="3789" y="1658"/>
                <a:ext cx="79" cy="45"/>
              </a:xfrm>
              <a:custGeom>
                <a:avLst/>
                <a:gdLst>
                  <a:gd name="T0" fmla="*/ 1 w 21"/>
                  <a:gd name="T1" fmla="*/ 4 h 12"/>
                  <a:gd name="T2" fmla="*/ 0 w 21"/>
                  <a:gd name="T3" fmla="*/ 2 h 12"/>
                  <a:gd name="T4" fmla="*/ 1 w 21"/>
                  <a:gd name="T5" fmla="*/ 0 h 12"/>
                  <a:gd name="T6" fmla="*/ 21 w 21"/>
                  <a:gd name="T7" fmla="*/ 9 h 12"/>
                  <a:gd name="T8" fmla="*/ 17 w 21"/>
                  <a:gd name="T9" fmla="*/ 12 h 12"/>
                  <a:gd name="T10" fmla="*/ 1 w 21"/>
                  <a:gd name="T11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2">
                    <a:moveTo>
                      <a:pt x="1" y="4"/>
                    </a:moveTo>
                    <a:cubicBezTo>
                      <a:pt x="1" y="4"/>
                      <a:pt x="1" y="4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7" y="12"/>
                      <a:pt x="17" y="12"/>
                      <a:pt x="17" y="12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97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447"/>
              <p:cNvSpPr/>
              <p:nvPr/>
            </p:nvSpPr>
            <p:spPr bwMode="auto">
              <a:xfrm>
                <a:off x="3792" y="1624"/>
                <a:ext cx="110" cy="64"/>
              </a:xfrm>
              <a:custGeom>
                <a:avLst/>
                <a:gdLst>
                  <a:gd name="T0" fmla="*/ 49 w 110"/>
                  <a:gd name="T1" fmla="*/ 0 h 64"/>
                  <a:gd name="T2" fmla="*/ 0 w 110"/>
                  <a:gd name="T3" fmla="*/ 34 h 64"/>
                  <a:gd name="T4" fmla="*/ 57 w 110"/>
                  <a:gd name="T5" fmla="*/ 64 h 64"/>
                  <a:gd name="T6" fmla="*/ 110 w 110"/>
                  <a:gd name="T7" fmla="*/ 30 h 64"/>
                  <a:gd name="T8" fmla="*/ 49 w 110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64">
                    <a:moveTo>
                      <a:pt x="49" y="0"/>
                    </a:moveTo>
                    <a:lnTo>
                      <a:pt x="0" y="34"/>
                    </a:lnTo>
                    <a:lnTo>
                      <a:pt x="57" y="64"/>
                    </a:lnTo>
                    <a:lnTo>
                      <a:pt x="110" y="3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448"/>
              <p:cNvSpPr/>
              <p:nvPr/>
            </p:nvSpPr>
            <p:spPr bwMode="auto">
              <a:xfrm>
                <a:off x="3849" y="1654"/>
                <a:ext cx="53" cy="49"/>
              </a:xfrm>
              <a:custGeom>
                <a:avLst/>
                <a:gdLst>
                  <a:gd name="T0" fmla="*/ 14 w 14"/>
                  <a:gd name="T1" fmla="*/ 1 h 13"/>
                  <a:gd name="T2" fmla="*/ 1 w 14"/>
                  <a:gd name="T3" fmla="*/ 9 h 13"/>
                  <a:gd name="T4" fmla="*/ 1 w 14"/>
                  <a:gd name="T5" fmla="*/ 11 h 13"/>
                  <a:gd name="T6" fmla="*/ 1 w 14"/>
                  <a:gd name="T7" fmla="*/ 12 h 13"/>
                  <a:gd name="T8" fmla="*/ 14 w 14"/>
                  <a:gd name="T9" fmla="*/ 4 h 13"/>
                  <a:gd name="T10" fmla="*/ 14 w 14"/>
                  <a:gd name="T11" fmla="*/ 4 h 13"/>
                  <a:gd name="T12" fmla="*/ 1 w 14"/>
                  <a:gd name="T13" fmla="*/ 13 h 13"/>
                  <a:gd name="T14" fmla="*/ 0 w 14"/>
                  <a:gd name="T15" fmla="*/ 11 h 13"/>
                  <a:gd name="T16" fmla="*/ 0 w 14"/>
                  <a:gd name="T17" fmla="*/ 9 h 13"/>
                  <a:gd name="T18" fmla="*/ 14 w 14"/>
                  <a:gd name="T19" fmla="*/ 0 h 13"/>
                  <a:gd name="T20" fmla="*/ 14 w 14"/>
                  <a:gd name="T2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3">
                    <a:moveTo>
                      <a:pt x="14" y="1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0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0" y="12"/>
                      <a:pt x="0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449"/>
              <p:cNvSpPr/>
              <p:nvPr/>
            </p:nvSpPr>
            <p:spPr bwMode="auto">
              <a:xfrm>
                <a:off x="3853" y="1665"/>
                <a:ext cx="49" cy="34"/>
              </a:xfrm>
              <a:custGeom>
                <a:avLst/>
                <a:gdLst>
                  <a:gd name="T0" fmla="*/ 13 w 13"/>
                  <a:gd name="T1" fmla="*/ 1 h 9"/>
                  <a:gd name="T2" fmla="*/ 0 w 13"/>
                  <a:gd name="T3" fmla="*/ 9 h 9"/>
                  <a:gd name="T4" fmla="*/ 0 w 13"/>
                  <a:gd name="T5" fmla="*/ 9 h 9"/>
                  <a:gd name="T6" fmla="*/ 13 w 13"/>
                  <a:gd name="T7" fmla="*/ 0 h 9"/>
                  <a:gd name="T8" fmla="*/ 13 w 13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9">
                    <a:moveTo>
                      <a:pt x="13" y="1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F97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450"/>
              <p:cNvSpPr/>
              <p:nvPr/>
            </p:nvSpPr>
            <p:spPr bwMode="auto">
              <a:xfrm>
                <a:off x="3849" y="1658"/>
                <a:ext cx="53" cy="41"/>
              </a:xfrm>
              <a:custGeom>
                <a:avLst/>
                <a:gdLst>
                  <a:gd name="T0" fmla="*/ 14 w 14"/>
                  <a:gd name="T1" fmla="*/ 2 h 11"/>
                  <a:gd name="T2" fmla="*/ 1 w 14"/>
                  <a:gd name="T3" fmla="*/ 11 h 11"/>
                  <a:gd name="T4" fmla="*/ 1 w 14"/>
                  <a:gd name="T5" fmla="*/ 10 h 11"/>
                  <a:gd name="T6" fmla="*/ 1 w 14"/>
                  <a:gd name="T7" fmla="*/ 8 h 11"/>
                  <a:gd name="T8" fmla="*/ 14 w 14"/>
                  <a:gd name="T9" fmla="*/ 0 h 11"/>
                  <a:gd name="T10" fmla="*/ 14 w 14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14" y="2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0"/>
                      <a:pt x="1" y="10"/>
                    </a:cubicBezTo>
                    <a:cubicBezTo>
                      <a:pt x="0" y="9"/>
                      <a:pt x="0" y="9"/>
                      <a:pt x="1" y="8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451"/>
              <p:cNvSpPr/>
              <p:nvPr/>
            </p:nvSpPr>
            <p:spPr bwMode="auto">
              <a:xfrm>
                <a:off x="3804" y="1756"/>
                <a:ext cx="60" cy="34"/>
              </a:xfrm>
              <a:custGeom>
                <a:avLst/>
                <a:gdLst>
                  <a:gd name="T0" fmla="*/ 3 w 16"/>
                  <a:gd name="T1" fmla="*/ 5 h 9"/>
                  <a:gd name="T2" fmla="*/ 8 w 16"/>
                  <a:gd name="T3" fmla="*/ 8 h 9"/>
                  <a:gd name="T4" fmla="*/ 12 w 16"/>
                  <a:gd name="T5" fmla="*/ 8 h 9"/>
                  <a:gd name="T6" fmla="*/ 16 w 16"/>
                  <a:gd name="T7" fmla="*/ 5 h 9"/>
                  <a:gd name="T8" fmla="*/ 12 w 16"/>
                  <a:gd name="T9" fmla="*/ 3 h 9"/>
                  <a:gd name="T10" fmla="*/ 9 w 16"/>
                  <a:gd name="T11" fmla="*/ 3 h 9"/>
                  <a:gd name="T12" fmla="*/ 3 w 16"/>
                  <a:gd name="T13" fmla="*/ 0 h 9"/>
                  <a:gd name="T14" fmla="*/ 3 w 16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3" y="5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11" y="9"/>
                      <a:pt x="12" y="8"/>
                    </a:cubicBezTo>
                    <a:cubicBezTo>
                      <a:pt x="13" y="7"/>
                      <a:pt x="16" y="6"/>
                      <a:pt x="16" y="5"/>
                    </a:cubicBezTo>
                    <a:cubicBezTo>
                      <a:pt x="15" y="4"/>
                      <a:pt x="14" y="2"/>
                      <a:pt x="12" y="3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8" y="2"/>
                      <a:pt x="7" y="0"/>
                      <a:pt x="3" y="0"/>
                    </a:cubicBezTo>
                    <a:cubicBezTo>
                      <a:pt x="0" y="0"/>
                      <a:pt x="1" y="3"/>
                      <a:pt x="3" y="5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452"/>
              <p:cNvSpPr/>
              <p:nvPr/>
            </p:nvSpPr>
            <p:spPr bwMode="auto">
              <a:xfrm>
                <a:off x="3702" y="1635"/>
                <a:ext cx="128" cy="143"/>
              </a:xfrm>
              <a:custGeom>
                <a:avLst/>
                <a:gdLst>
                  <a:gd name="T0" fmla="*/ 1 w 34"/>
                  <a:gd name="T1" fmla="*/ 6 h 38"/>
                  <a:gd name="T2" fmla="*/ 3 w 34"/>
                  <a:gd name="T3" fmla="*/ 1 h 38"/>
                  <a:gd name="T4" fmla="*/ 10 w 34"/>
                  <a:gd name="T5" fmla="*/ 6 h 38"/>
                  <a:gd name="T6" fmla="*/ 18 w 34"/>
                  <a:gd name="T7" fmla="*/ 20 h 38"/>
                  <a:gd name="T8" fmla="*/ 34 w 34"/>
                  <a:gd name="T9" fmla="*/ 32 h 38"/>
                  <a:gd name="T10" fmla="*/ 30 w 34"/>
                  <a:gd name="T11" fmla="*/ 38 h 38"/>
                  <a:gd name="T12" fmla="*/ 16 w 34"/>
                  <a:gd name="T13" fmla="*/ 31 h 38"/>
                  <a:gd name="T14" fmla="*/ 9 w 34"/>
                  <a:gd name="T15" fmla="*/ 25 h 38"/>
                  <a:gd name="T16" fmla="*/ 1 w 34"/>
                  <a:gd name="T17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8">
                    <a:moveTo>
                      <a:pt x="1" y="6"/>
                    </a:moveTo>
                    <a:cubicBezTo>
                      <a:pt x="1" y="6"/>
                      <a:pt x="0" y="1"/>
                      <a:pt x="3" y="1"/>
                    </a:cubicBezTo>
                    <a:cubicBezTo>
                      <a:pt x="6" y="0"/>
                      <a:pt x="9" y="2"/>
                      <a:pt x="10" y="6"/>
                    </a:cubicBezTo>
                    <a:cubicBezTo>
                      <a:pt x="12" y="9"/>
                      <a:pt x="18" y="20"/>
                      <a:pt x="18" y="2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0" y="34"/>
                      <a:pt x="30" y="38"/>
                    </a:cubicBezTo>
                    <a:cubicBezTo>
                      <a:pt x="30" y="38"/>
                      <a:pt x="22" y="35"/>
                      <a:pt x="16" y="31"/>
                    </a:cubicBezTo>
                    <a:cubicBezTo>
                      <a:pt x="9" y="28"/>
                      <a:pt x="10" y="27"/>
                      <a:pt x="9" y="25"/>
                    </a:cubicBezTo>
                    <a:cubicBezTo>
                      <a:pt x="8" y="23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453"/>
              <p:cNvSpPr>
                <a:spLocks noEditPoints="1"/>
              </p:cNvSpPr>
              <p:nvPr/>
            </p:nvSpPr>
            <p:spPr bwMode="auto">
              <a:xfrm>
                <a:off x="3013" y="1526"/>
                <a:ext cx="192" cy="233"/>
              </a:xfrm>
              <a:custGeom>
                <a:avLst/>
                <a:gdLst>
                  <a:gd name="T0" fmla="*/ 0 w 51"/>
                  <a:gd name="T1" fmla="*/ 43 h 62"/>
                  <a:gd name="T2" fmla="*/ 4 w 51"/>
                  <a:gd name="T3" fmla="*/ 45 h 62"/>
                  <a:gd name="T4" fmla="*/ 6 w 51"/>
                  <a:gd name="T5" fmla="*/ 44 h 62"/>
                  <a:gd name="T6" fmla="*/ 7 w 51"/>
                  <a:gd name="T7" fmla="*/ 49 h 62"/>
                  <a:gd name="T8" fmla="*/ 5 w 51"/>
                  <a:gd name="T9" fmla="*/ 57 h 62"/>
                  <a:gd name="T10" fmla="*/ 12 w 51"/>
                  <a:gd name="T11" fmla="*/ 62 h 62"/>
                  <a:gd name="T12" fmla="*/ 17 w 51"/>
                  <a:gd name="T13" fmla="*/ 56 h 62"/>
                  <a:gd name="T14" fmla="*/ 23 w 51"/>
                  <a:gd name="T15" fmla="*/ 55 h 62"/>
                  <a:gd name="T16" fmla="*/ 26 w 51"/>
                  <a:gd name="T17" fmla="*/ 59 h 62"/>
                  <a:gd name="T18" fmla="*/ 26 w 51"/>
                  <a:gd name="T19" fmla="*/ 59 h 62"/>
                  <a:gd name="T20" fmla="*/ 32 w 51"/>
                  <a:gd name="T21" fmla="*/ 55 h 62"/>
                  <a:gd name="T22" fmla="*/ 37 w 51"/>
                  <a:gd name="T23" fmla="*/ 50 h 62"/>
                  <a:gd name="T24" fmla="*/ 37 w 51"/>
                  <a:gd name="T25" fmla="*/ 42 h 62"/>
                  <a:gd name="T26" fmla="*/ 41 w 51"/>
                  <a:gd name="T27" fmla="*/ 36 h 62"/>
                  <a:gd name="T28" fmla="*/ 47 w 51"/>
                  <a:gd name="T29" fmla="*/ 32 h 62"/>
                  <a:gd name="T30" fmla="*/ 51 w 51"/>
                  <a:gd name="T31" fmla="*/ 21 h 62"/>
                  <a:gd name="T32" fmla="*/ 48 w 51"/>
                  <a:gd name="T33" fmla="*/ 19 h 62"/>
                  <a:gd name="T34" fmla="*/ 43 w 51"/>
                  <a:gd name="T35" fmla="*/ 18 h 62"/>
                  <a:gd name="T36" fmla="*/ 42 w 51"/>
                  <a:gd name="T37" fmla="*/ 14 h 62"/>
                  <a:gd name="T38" fmla="*/ 44 w 51"/>
                  <a:gd name="T39" fmla="*/ 6 h 62"/>
                  <a:gd name="T40" fmla="*/ 37 w 51"/>
                  <a:gd name="T41" fmla="*/ 0 h 62"/>
                  <a:gd name="T42" fmla="*/ 32 w 51"/>
                  <a:gd name="T43" fmla="*/ 6 h 62"/>
                  <a:gd name="T44" fmla="*/ 26 w 51"/>
                  <a:gd name="T45" fmla="*/ 8 h 62"/>
                  <a:gd name="T46" fmla="*/ 25 w 51"/>
                  <a:gd name="T47" fmla="*/ 5 h 62"/>
                  <a:gd name="T48" fmla="*/ 22 w 51"/>
                  <a:gd name="T49" fmla="*/ 4 h 62"/>
                  <a:gd name="T50" fmla="*/ 12 w 51"/>
                  <a:gd name="T51" fmla="*/ 13 h 62"/>
                  <a:gd name="T52" fmla="*/ 12 w 51"/>
                  <a:gd name="T53" fmla="*/ 20 h 62"/>
                  <a:gd name="T54" fmla="*/ 8 w 51"/>
                  <a:gd name="T55" fmla="*/ 27 h 62"/>
                  <a:gd name="T56" fmla="*/ 2 w 51"/>
                  <a:gd name="T57" fmla="*/ 30 h 62"/>
                  <a:gd name="T58" fmla="*/ 0 w 51"/>
                  <a:gd name="T59" fmla="*/ 43 h 62"/>
                  <a:gd name="T60" fmla="*/ 31 w 51"/>
                  <a:gd name="T61" fmla="*/ 26 h 62"/>
                  <a:gd name="T62" fmla="*/ 18 w 51"/>
                  <a:gd name="T63" fmla="*/ 3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" h="62">
                    <a:moveTo>
                      <a:pt x="0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5"/>
                      <a:pt x="4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6" y="46"/>
                      <a:pt x="7" y="47"/>
                    </a:cubicBezTo>
                    <a:cubicBezTo>
                      <a:pt x="7" y="48"/>
                      <a:pt x="7" y="49"/>
                      <a:pt x="7" y="49"/>
                    </a:cubicBezTo>
                    <a:cubicBezTo>
                      <a:pt x="8" y="49"/>
                      <a:pt x="8" y="50"/>
                      <a:pt x="7" y="50"/>
                    </a:cubicBezTo>
                    <a:cubicBezTo>
                      <a:pt x="6" y="53"/>
                      <a:pt x="6" y="54"/>
                      <a:pt x="5" y="57"/>
                    </a:cubicBezTo>
                    <a:cubicBezTo>
                      <a:pt x="5" y="57"/>
                      <a:pt x="5" y="58"/>
                      <a:pt x="5" y="58"/>
                    </a:cubicBezTo>
                    <a:cubicBezTo>
                      <a:pt x="8" y="60"/>
                      <a:pt x="9" y="60"/>
                      <a:pt x="12" y="62"/>
                    </a:cubicBezTo>
                    <a:cubicBezTo>
                      <a:pt x="12" y="62"/>
                      <a:pt x="13" y="62"/>
                      <a:pt x="13" y="62"/>
                    </a:cubicBezTo>
                    <a:cubicBezTo>
                      <a:pt x="15" y="60"/>
                      <a:pt x="15" y="58"/>
                      <a:pt x="17" y="56"/>
                    </a:cubicBezTo>
                    <a:cubicBezTo>
                      <a:pt x="17" y="56"/>
                      <a:pt x="18" y="56"/>
                      <a:pt x="18" y="55"/>
                    </a:cubicBezTo>
                    <a:cubicBezTo>
                      <a:pt x="20" y="55"/>
                      <a:pt x="21" y="55"/>
                      <a:pt x="23" y="55"/>
                    </a:cubicBezTo>
                    <a:cubicBezTo>
                      <a:pt x="23" y="54"/>
                      <a:pt x="24" y="55"/>
                      <a:pt x="24" y="55"/>
                    </a:cubicBezTo>
                    <a:cubicBezTo>
                      <a:pt x="25" y="56"/>
                      <a:pt x="25" y="57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4"/>
                      <a:pt x="34" y="53"/>
                      <a:pt x="36" y="51"/>
                    </a:cubicBezTo>
                    <a:cubicBezTo>
                      <a:pt x="36" y="51"/>
                      <a:pt x="37" y="50"/>
                      <a:pt x="37" y="50"/>
                    </a:cubicBezTo>
                    <a:cubicBezTo>
                      <a:pt x="37" y="48"/>
                      <a:pt x="36" y="46"/>
                      <a:pt x="36" y="44"/>
                    </a:cubicBezTo>
                    <a:cubicBezTo>
                      <a:pt x="36" y="44"/>
                      <a:pt x="36" y="43"/>
                      <a:pt x="37" y="42"/>
                    </a:cubicBezTo>
                    <a:cubicBezTo>
                      <a:pt x="38" y="40"/>
                      <a:pt x="39" y="39"/>
                      <a:pt x="40" y="37"/>
                    </a:cubicBezTo>
                    <a:cubicBezTo>
                      <a:pt x="40" y="36"/>
                      <a:pt x="41" y="36"/>
                      <a:pt x="41" y="36"/>
                    </a:cubicBezTo>
                    <a:cubicBezTo>
                      <a:pt x="43" y="35"/>
                      <a:pt x="44" y="34"/>
                      <a:pt x="46" y="33"/>
                    </a:cubicBezTo>
                    <a:cubicBezTo>
                      <a:pt x="46" y="33"/>
                      <a:pt x="47" y="33"/>
                      <a:pt x="47" y="32"/>
                    </a:cubicBezTo>
                    <a:cubicBezTo>
                      <a:pt x="48" y="28"/>
                      <a:pt x="48" y="26"/>
                      <a:pt x="49" y="22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19"/>
                      <a:pt x="48" y="19"/>
                      <a:pt x="48" y="19"/>
                    </a:cubicBezTo>
                    <a:cubicBezTo>
                      <a:pt x="47" y="19"/>
                      <a:pt x="46" y="19"/>
                      <a:pt x="44" y="19"/>
                    </a:cubicBezTo>
                    <a:cubicBezTo>
                      <a:pt x="44" y="19"/>
                      <a:pt x="43" y="19"/>
                      <a:pt x="43" y="18"/>
                    </a:cubicBezTo>
                    <a:cubicBezTo>
                      <a:pt x="43" y="18"/>
                      <a:pt x="43" y="17"/>
                      <a:pt x="43" y="16"/>
                    </a:cubicBezTo>
                    <a:cubicBezTo>
                      <a:pt x="42" y="15"/>
                      <a:pt x="42" y="14"/>
                      <a:pt x="42" y="14"/>
                    </a:cubicBezTo>
                    <a:cubicBezTo>
                      <a:pt x="42" y="13"/>
                      <a:pt x="42" y="13"/>
                      <a:pt x="42" y="12"/>
                    </a:cubicBezTo>
                    <a:cubicBezTo>
                      <a:pt x="43" y="10"/>
                      <a:pt x="43" y="8"/>
                      <a:pt x="44" y="6"/>
                    </a:cubicBezTo>
                    <a:cubicBezTo>
                      <a:pt x="45" y="5"/>
                      <a:pt x="45" y="5"/>
                      <a:pt x="44" y="5"/>
                    </a:cubicBezTo>
                    <a:cubicBezTo>
                      <a:pt x="41" y="3"/>
                      <a:pt x="40" y="2"/>
                      <a:pt x="37" y="0"/>
                    </a:cubicBezTo>
                    <a:cubicBezTo>
                      <a:pt x="37" y="0"/>
                      <a:pt x="37" y="0"/>
                      <a:pt x="36" y="1"/>
                    </a:cubicBezTo>
                    <a:cubicBezTo>
                      <a:pt x="35" y="3"/>
                      <a:pt x="34" y="4"/>
                      <a:pt x="32" y="6"/>
                    </a:cubicBezTo>
                    <a:cubicBezTo>
                      <a:pt x="32" y="7"/>
                      <a:pt x="31" y="7"/>
                      <a:pt x="31" y="7"/>
                    </a:cubicBezTo>
                    <a:cubicBezTo>
                      <a:pt x="29" y="7"/>
                      <a:pt x="28" y="8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4"/>
                    </a:cubicBezTo>
                    <a:cubicBezTo>
                      <a:pt x="18" y="7"/>
                      <a:pt x="17" y="8"/>
                      <a:pt x="13" y="11"/>
                    </a:cubicBezTo>
                    <a:cubicBezTo>
                      <a:pt x="13" y="12"/>
                      <a:pt x="12" y="12"/>
                      <a:pt x="12" y="13"/>
                    </a:cubicBezTo>
                    <a:cubicBezTo>
                      <a:pt x="13" y="15"/>
                      <a:pt x="13" y="16"/>
                      <a:pt x="13" y="18"/>
                    </a:cubicBezTo>
                    <a:cubicBezTo>
                      <a:pt x="13" y="19"/>
                      <a:pt x="13" y="19"/>
                      <a:pt x="12" y="20"/>
                    </a:cubicBezTo>
                    <a:cubicBezTo>
                      <a:pt x="11" y="22"/>
                      <a:pt x="11" y="23"/>
                      <a:pt x="9" y="26"/>
                    </a:cubicBezTo>
                    <a:cubicBezTo>
                      <a:pt x="9" y="26"/>
                      <a:pt x="8" y="27"/>
                      <a:pt x="8" y="27"/>
                    </a:cubicBezTo>
                    <a:cubicBezTo>
                      <a:pt x="6" y="28"/>
                      <a:pt x="5" y="28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2" y="35"/>
                      <a:pt x="1" y="37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lose/>
                    <a:moveTo>
                      <a:pt x="23" y="25"/>
                    </a:moveTo>
                    <a:cubicBezTo>
                      <a:pt x="26" y="22"/>
                      <a:pt x="30" y="22"/>
                      <a:pt x="31" y="26"/>
                    </a:cubicBezTo>
                    <a:cubicBezTo>
                      <a:pt x="32" y="29"/>
                      <a:pt x="30" y="35"/>
                      <a:pt x="26" y="38"/>
                    </a:cubicBezTo>
                    <a:cubicBezTo>
                      <a:pt x="23" y="41"/>
                      <a:pt x="19" y="40"/>
                      <a:pt x="18" y="36"/>
                    </a:cubicBezTo>
                    <a:cubicBezTo>
                      <a:pt x="17" y="33"/>
                      <a:pt x="19" y="28"/>
                      <a:pt x="23" y="25"/>
                    </a:cubicBez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454"/>
              <p:cNvSpPr>
                <a:spLocks noEditPoints="1"/>
              </p:cNvSpPr>
              <p:nvPr/>
            </p:nvSpPr>
            <p:spPr bwMode="auto">
              <a:xfrm>
                <a:off x="3024" y="1534"/>
                <a:ext cx="185" cy="233"/>
              </a:xfrm>
              <a:custGeom>
                <a:avLst/>
                <a:gdLst>
                  <a:gd name="T0" fmla="*/ 5 w 49"/>
                  <a:gd name="T1" fmla="*/ 56 h 62"/>
                  <a:gd name="T2" fmla="*/ 5 w 49"/>
                  <a:gd name="T3" fmla="*/ 58 h 62"/>
                  <a:gd name="T4" fmla="*/ 12 w 49"/>
                  <a:gd name="T5" fmla="*/ 62 h 62"/>
                  <a:gd name="T6" fmla="*/ 13 w 49"/>
                  <a:gd name="T7" fmla="*/ 61 h 62"/>
                  <a:gd name="T8" fmla="*/ 17 w 49"/>
                  <a:gd name="T9" fmla="*/ 56 h 62"/>
                  <a:gd name="T10" fmla="*/ 18 w 49"/>
                  <a:gd name="T11" fmla="*/ 55 h 62"/>
                  <a:gd name="T12" fmla="*/ 23 w 49"/>
                  <a:gd name="T13" fmla="*/ 54 h 62"/>
                  <a:gd name="T14" fmla="*/ 24 w 49"/>
                  <a:gd name="T15" fmla="*/ 55 h 62"/>
                  <a:gd name="T16" fmla="*/ 26 w 49"/>
                  <a:gd name="T17" fmla="*/ 58 h 62"/>
                  <a:gd name="T18" fmla="*/ 27 w 49"/>
                  <a:gd name="T19" fmla="*/ 58 h 62"/>
                  <a:gd name="T20" fmla="*/ 36 w 49"/>
                  <a:gd name="T21" fmla="*/ 51 h 62"/>
                  <a:gd name="T22" fmla="*/ 37 w 49"/>
                  <a:gd name="T23" fmla="*/ 49 h 62"/>
                  <a:gd name="T24" fmla="*/ 36 w 49"/>
                  <a:gd name="T25" fmla="*/ 44 h 62"/>
                  <a:gd name="T26" fmla="*/ 37 w 49"/>
                  <a:gd name="T27" fmla="*/ 42 h 62"/>
                  <a:gd name="T28" fmla="*/ 40 w 49"/>
                  <a:gd name="T29" fmla="*/ 37 h 62"/>
                  <a:gd name="T30" fmla="*/ 41 w 49"/>
                  <a:gd name="T31" fmla="*/ 35 h 62"/>
                  <a:gd name="T32" fmla="*/ 46 w 49"/>
                  <a:gd name="T33" fmla="*/ 33 h 62"/>
                  <a:gd name="T34" fmla="*/ 47 w 49"/>
                  <a:gd name="T35" fmla="*/ 32 h 62"/>
                  <a:gd name="T36" fmla="*/ 49 w 49"/>
                  <a:gd name="T37" fmla="*/ 20 h 62"/>
                  <a:gd name="T38" fmla="*/ 48 w 49"/>
                  <a:gd name="T39" fmla="*/ 19 h 62"/>
                  <a:gd name="T40" fmla="*/ 44 w 49"/>
                  <a:gd name="T41" fmla="*/ 19 h 62"/>
                  <a:gd name="T42" fmla="*/ 43 w 49"/>
                  <a:gd name="T43" fmla="*/ 18 h 62"/>
                  <a:gd name="T44" fmla="*/ 42 w 49"/>
                  <a:gd name="T45" fmla="*/ 15 h 62"/>
                  <a:gd name="T46" fmla="*/ 42 w 49"/>
                  <a:gd name="T47" fmla="*/ 13 h 62"/>
                  <a:gd name="T48" fmla="*/ 42 w 49"/>
                  <a:gd name="T49" fmla="*/ 12 h 62"/>
                  <a:gd name="T50" fmla="*/ 44 w 49"/>
                  <a:gd name="T51" fmla="*/ 5 h 62"/>
                  <a:gd name="T52" fmla="*/ 44 w 49"/>
                  <a:gd name="T53" fmla="*/ 4 h 62"/>
                  <a:gd name="T54" fmla="*/ 37 w 49"/>
                  <a:gd name="T55" fmla="*/ 0 h 62"/>
                  <a:gd name="T56" fmla="*/ 36 w 49"/>
                  <a:gd name="T57" fmla="*/ 0 h 62"/>
                  <a:gd name="T58" fmla="*/ 32 w 49"/>
                  <a:gd name="T59" fmla="*/ 6 h 62"/>
                  <a:gd name="T60" fmla="*/ 31 w 49"/>
                  <a:gd name="T61" fmla="*/ 7 h 62"/>
                  <a:gd name="T62" fmla="*/ 26 w 49"/>
                  <a:gd name="T63" fmla="*/ 8 h 62"/>
                  <a:gd name="T64" fmla="*/ 25 w 49"/>
                  <a:gd name="T65" fmla="*/ 7 h 62"/>
                  <a:gd name="T66" fmla="*/ 23 w 49"/>
                  <a:gd name="T67" fmla="*/ 3 h 62"/>
                  <a:gd name="T68" fmla="*/ 22 w 49"/>
                  <a:gd name="T69" fmla="*/ 3 h 62"/>
                  <a:gd name="T70" fmla="*/ 13 w 49"/>
                  <a:gd name="T71" fmla="*/ 11 h 62"/>
                  <a:gd name="T72" fmla="*/ 12 w 49"/>
                  <a:gd name="T73" fmla="*/ 12 h 62"/>
                  <a:gd name="T74" fmla="*/ 13 w 49"/>
                  <a:gd name="T75" fmla="*/ 18 h 62"/>
                  <a:gd name="T76" fmla="*/ 12 w 49"/>
                  <a:gd name="T77" fmla="*/ 20 h 62"/>
                  <a:gd name="T78" fmla="*/ 9 w 49"/>
                  <a:gd name="T79" fmla="*/ 25 h 62"/>
                  <a:gd name="T80" fmla="*/ 8 w 49"/>
                  <a:gd name="T81" fmla="*/ 26 h 62"/>
                  <a:gd name="T82" fmla="*/ 3 w 49"/>
                  <a:gd name="T83" fmla="*/ 29 h 62"/>
                  <a:gd name="T84" fmla="*/ 2 w 49"/>
                  <a:gd name="T85" fmla="*/ 30 h 62"/>
                  <a:gd name="T86" fmla="*/ 0 w 49"/>
                  <a:gd name="T87" fmla="*/ 42 h 62"/>
                  <a:gd name="T88" fmla="*/ 1 w 49"/>
                  <a:gd name="T89" fmla="*/ 43 h 62"/>
                  <a:gd name="T90" fmla="*/ 5 w 49"/>
                  <a:gd name="T91" fmla="*/ 43 h 62"/>
                  <a:gd name="T92" fmla="*/ 6 w 49"/>
                  <a:gd name="T93" fmla="*/ 44 h 62"/>
                  <a:gd name="T94" fmla="*/ 6 w 49"/>
                  <a:gd name="T95" fmla="*/ 46 h 62"/>
                  <a:gd name="T96" fmla="*/ 7 w 49"/>
                  <a:gd name="T97" fmla="*/ 48 h 62"/>
                  <a:gd name="T98" fmla="*/ 7 w 49"/>
                  <a:gd name="T99" fmla="*/ 50 h 62"/>
                  <a:gd name="T100" fmla="*/ 5 w 49"/>
                  <a:gd name="T101" fmla="*/ 56 h 62"/>
                  <a:gd name="T102" fmla="*/ 28 w 49"/>
                  <a:gd name="T103" fmla="*/ 44 h 62"/>
                  <a:gd name="T104" fmla="*/ 12 w 49"/>
                  <a:gd name="T105" fmla="*/ 42 h 62"/>
                  <a:gd name="T106" fmla="*/ 20 w 49"/>
                  <a:gd name="T107" fmla="*/ 18 h 62"/>
                  <a:gd name="T108" fmla="*/ 36 w 49"/>
                  <a:gd name="T109" fmla="*/ 17 h 62"/>
                  <a:gd name="T110" fmla="*/ 37 w 49"/>
                  <a:gd name="T111" fmla="*/ 20 h 62"/>
                  <a:gd name="T112" fmla="*/ 38 w 49"/>
                  <a:gd name="T113" fmla="*/ 23 h 62"/>
                  <a:gd name="T114" fmla="*/ 28 w 49"/>
                  <a:gd name="T115" fmla="*/ 4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" h="62">
                    <a:moveTo>
                      <a:pt x="5" y="56"/>
                    </a:moveTo>
                    <a:cubicBezTo>
                      <a:pt x="4" y="57"/>
                      <a:pt x="4" y="57"/>
                      <a:pt x="5" y="58"/>
                    </a:cubicBezTo>
                    <a:cubicBezTo>
                      <a:pt x="8" y="59"/>
                      <a:pt x="9" y="60"/>
                      <a:pt x="12" y="62"/>
                    </a:cubicBezTo>
                    <a:cubicBezTo>
                      <a:pt x="12" y="62"/>
                      <a:pt x="12" y="62"/>
                      <a:pt x="13" y="61"/>
                    </a:cubicBezTo>
                    <a:cubicBezTo>
                      <a:pt x="14" y="59"/>
                      <a:pt x="15" y="58"/>
                      <a:pt x="17" y="56"/>
                    </a:cubicBezTo>
                    <a:cubicBezTo>
                      <a:pt x="17" y="56"/>
                      <a:pt x="18" y="55"/>
                      <a:pt x="18" y="55"/>
                    </a:cubicBezTo>
                    <a:cubicBezTo>
                      <a:pt x="20" y="55"/>
                      <a:pt x="21" y="55"/>
                      <a:pt x="23" y="54"/>
                    </a:cubicBezTo>
                    <a:cubicBezTo>
                      <a:pt x="23" y="54"/>
                      <a:pt x="23" y="54"/>
                      <a:pt x="24" y="55"/>
                    </a:cubicBezTo>
                    <a:cubicBezTo>
                      <a:pt x="25" y="56"/>
                      <a:pt x="25" y="57"/>
                      <a:pt x="26" y="58"/>
                    </a:cubicBezTo>
                    <a:cubicBezTo>
                      <a:pt x="26" y="59"/>
                      <a:pt x="27" y="59"/>
                      <a:pt x="27" y="58"/>
                    </a:cubicBezTo>
                    <a:cubicBezTo>
                      <a:pt x="31" y="55"/>
                      <a:pt x="32" y="54"/>
                      <a:pt x="36" y="51"/>
                    </a:cubicBezTo>
                    <a:cubicBezTo>
                      <a:pt x="36" y="50"/>
                      <a:pt x="37" y="50"/>
                      <a:pt x="37" y="49"/>
                    </a:cubicBezTo>
                    <a:cubicBezTo>
                      <a:pt x="36" y="47"/>
                      <a:pt x="36" y="46"/>
                      <a:pt x="36" y="44"/>
                    </a:cubicBezTo>
                    <a:cubicBezTo>
                      <a:pt x="36" y="43"/>
                      <a:pt x="36" y="43"/>
                      <a:pt x="37" y="42"/>
                    </a:cubicBezTo>
                    <a:cubicBezTo>
                      <a:pt x="38" y="40"/>
                      <a:pt x="38" y="39"/>
                      <a:pt x="40" y="37"/>
                    </a:cubicBezTo>
                    <a:cubicBezTo>
                      <a:pt x="40" y="36"/>
                      <a:pt x="40" y="35"/>
                      <a:pt x="41" y="35"/>
                    </a:cubicBezTo>
                    <a:cubicBezTo>
                      <a:pt x="43" y="34"/>
                      <a:pt x="44" y="34"/>
                      <a:pt x="46" y="33"/>
                    </a:cubicBezTo>
                    <a:cubicBezTo>
                      <a:pt x="46" y="33"/>
                      <a:pt x="47" y="32"/>
                      <a:pt x="47" y="32"/>
                    </a:cubicBezTo>
                    <a:cubicBezTo>
                      <a:pt x="47" y="27"/>
                      <a:pt x="48" y="25"/>
                      <a:pt x="49" y="20"/>
                    </a:cubicBezTo>
                    <a:cubicBezTo>
                      <a:pt x="49" y="19"/>
                      <a:pt x="49" y="19"/>
                      <a:pt x="48" y="19"/>
                    </a:cubicBezTo>
                    <a:cubicBezTo>
                      <a:pt x="46" y="19"/>
                      <a:pt x="46" y="19"/>
                      <a:pt x="44" y="19"/>
                    </a:cubicBezTo>
                    <a:cubicBezTo>
                      <a:pt x="43" y="19"/>
                      <a:pt x="43" y="18"/>
                      <a:pt x="43" y="18"/>
                    </a:cubicBezTo>
                    <a:cubicBezTo>
                      <a:pt x="43" y="18"/>
                      <a:pt x="43" y="16"/>
                      <a:pt x="42" y="15"/>
                    </a:cubicBezTo>
                    <a:cubicBezTo>
                      <a:pt x="42" y="14"/>
                      <a:pt x="42" y="13"/>
                      <a:pt x="42" y="13"/>
                    </a:cubicBezTo>
                    <a:cubicBezTo>
                      <a:pt x="41" y="13"/>
                      <a:pt x="41" y="12"/>
                      <a:pt x="42" y="12"/>
                    </a:cubicBezTo>
                    <a:cubicBezTo>
                      <a:pt x="43" y="9"/>
                      <a:pt x="43" y="8"/>
                      <a:pt x="44" y="5"/>
                    </a:cubicBezTo>
                    <a:cubicBezTo>
                      <a:pt x="44" y="5"/>
                      <a:pt x="44" y="4"/>
                      <a:pt x="44" y="4"/>
                    </a:cubicBezTo>
                    <a:cubicBezTo>
                      <a:pt x="41" y="2"/>
                      <a:pt x="40" y="2"/>
                      <a:pt x="37" y="0"/>
                    </a:cubicBezTo>
                    <a:cubicBezTo>
                      <a:pt x="37" y="0"/>
                      <a:pt x="36" y="0"/>
                      <a:pt x="36" y="0"/>
                    </a:cubicBezTo>
                    <a:cubicBezTo>
                      <a:pt x="34" y="3"/>
                      <a:pt x="34" y="4"/>
                      <a:pt x="32" y="6"/>
                    </a:cubicBezTo>
                    <a:cubicBezTo>
                      <a:pt x="32" y="6"/>
                      <a:pt x="31" y="7"/>
                      <a:pt x="31" y="7"/>
                    </a:cubicBezTo>
                    <a:cubicBezTo>
                      <a:pt x="29" y="7"/>
                      <a:pt x="28" y="7"/>
                      <a:pt x="26" y="8"/>
                    </a:cubicBezTo>
                    <a:cubicBezTo>
                      <a:pt x="26" y="8"/>
                      <a:pt x="25" y="8"/>
                      <a:pt x="25" y="7"/>
                    </a:cubicBezTo>
                    <a:cubicBezTo>
                      <a:pt x="24" y="6"/>
                      <a:pt x="24" y="5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8" y="6"/>
                      <a:pt x="16" y="8"/>
                      <a:pt x="13" y="11"/>
                    </a:cubicBezTo>
                    <a:cubicBezTo>
                      <a:pt x="12" y="11"/>
                      <a:pt x="12" y="12"/>
                      <a:pt x="12" y="12"/>
                    </a:cubicBezTo>
                    <a:cubicBezTo>
                      <a:pt x="12" y="15"/>
                      <a:pt x="13" y="16"/>
                      <a:pt x="13" y="18"/>
                    </a:cubicBezTo>
                    <a:cubicBezTo>
                      <a:pt x="13" y="18"/>
                      <a:pt x="13" y="19"/>
                      <a:pt x="12" y="20"/>
                    </a:cubicBezTo>
                    <a:cubicBezTo>
                      <a:pt x="11" y="22"/>
                      <a:pt x="10" y="23"/>
                      <a:pt x="9" y="25"/>
                    </a:cubicBezTo>
                    <a:cubicBezTo>
                      <a:pt x="9" y="26"/>
                      <a:pt x="8" y="26"/>
                      <a:pt x="8" y="26"/>
                    </a:cubicBezTo>
                    <a:cubicBezTo>
                      <a:pt x="6" y="27"/>
                      <a:pt x="5" y="28"/>
                      <a:pt x="3" y="29"/>
                    </a:cubicBezTo>
                    <a:cubicBezTo>
                      <a:pt x="3" y="29"/>
                      <a:pt x="2" y="29"/>
                      <a:pt x="2" y="30"/>
                    </a:cubicBezTo>
                    <a:cubicBezTo>
                      <a:pt x="1" y="35"/>
                      <a:pt x="1" y="37"/>
                      <a:pt x="0" y="42"/>
                    </a:cubicBezTo>
                    <a:cubicBezTo>
                      <a:pt x="0" y="42"/>
                      <a:pt x="0" y="43"/>
                      <a:pt x="1" y="43"/>
                    </a:cubicBezTo>
                    <a:cubicBezTo>
                      <a:pt x="2" y="43"/>
                      <a:pt x="3" y="43"/>
                      <a:pt x="5" y="43"/>
                    </a:cubicBezTo>
                    <a:cubicBezTo>
                      <a:pt x="5" y="43"/>
                      <a:pt x="6" y="43"/>
                      <a:pt x="6" y="44"/>
                    </a:cubicBezTo>
                    <a:cubicBezTo>
                      <a:pt x="6" y="44"/>
                      <a:pt x="6" y="45"/>
                      <a:pt x="6" y="46"/>
                    </a:cubicBezTo>
                    <a:cubicBezTo>
                      <a:pt x="7" y="47"/>
                      <a:pt x="7" y="48"/>
                      <a:pt x="7" y="48"/>
                    </a:cubicBezTo>
                    <a:cubicBezTo>
                      <a:pt x="7" y="49"/>
                      <a:pt x="7" y="50"/>
                      <a:pt x="7" y="50"/>
                    </a:cubicBezTo>
                    <a:cubicBezTo>
                      <a:pt x="6" y="53"/>
                      <a:pt x="6" y="54"/>
                      <a:pt x="5" y="56"/>
                    </a:cubicBezTo>
                    <a:close/>
                    <a:moveTo>
                      <a:pt x="28" y="44"/>
                    </a:moveTo>
                    <a:cubicBezTo>
                      <a:pt x="21" y="50"/>
                      <a:pt x="14" y="49"/>
                      <a:pt x="12" y="42"/>
                    </a:cubicBezTo>
                    <a:cubicBezTo>
                      <a:pt x="10" y="34"/>
                      <a:pt x="13" y="24"/>
                      <a:pt x="20" y="18"/>
                    </a:cubicBezTo>
                    <a:cubicBezTo>
                      <a:pt x="27" y="12"/>
                      <a:pt x="33" y="12"/>
                      <a:pt x="36" y="17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21"/>
                      <a:pt x="38" y="22"/>
                      <a:pt x="38" y="23"/>
                    </a:cubicBezTo>
                    <a:cubicBezTo>
                      <a:pt x="38" y="30"/>
                      <a:pt x="35" y="39"/>
                      <a:pt x="28" y="44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455"/>
              <p:cNvSpPr>
                <a:spLocks noEditPoints="1"/>
              </p:cNvSpPr>
              <p:nvPr/>
            </p:nvSpPr>
            <p:spPr bwMode="auto">
              <a:xfrm>
                <a:off x="3062" y="1579"/>
                <a:ext cx="109" cy="143"/>
              </a:xfrm>
              <a:custGeom>
                <a:avLst/>
                <a:gdLst>
                  <a:gd name="T0" fmla="*/ 2 w 29"/>
                  <a:gd name="T1" fmla="*/ 30 h 38"/>
                  <a:gd name="T2" fmla="*/ 18 w 29"/>
                  <a:gd name="T3" fmla="*/ 32 h 38"/>
                  <a:gd name="T4" fmla="*/ 27 w 29"/>
                  <a:gd name="T5" fmla="*/ 8 h 38"/>
                  <a:gd name="T6" fmla="*/ 10 w 29"/>
                  <a:gd name="T7" fmla="*/ 6 h 38"/>
                  <a:gd name="T8" fmla="*/ 2 w 29"/>
                  <a:gd name="T9" fmla="*/ 30 h 38"/>
                  <a:gd name="T10" fmla="*/ 16 w 29"/>
                  <a:gd name="T11" fmla="*/ 25 h 38"/>
                  <a:gd name="T12" fmla="*/ 8 w 29"/>
                  <a:gd name="T13" fmla="*/ 24 h 38"/>
                  <a:gd name="T14" fmla="*/ 13 w 29"/>
                  <a:gd name="T15" fmla="*/ 12 h 38"/>
                  <a:gd name="T16" fmla="*/ 21 w 29"/>
                  <a:gd name="T17" fmla="*/ 14 h 38"/>
                  <a:gd name="T18" fmla="*/ 16 w 29"/>
                  <a:gd name="T19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8">
                    <a:moveTo>
                      <a:pt x="2" y="30"/>
                    </a:moveTo>
                    <a:cubicBezTo>
                      <a:pt x="4" y="37"/>
                      <a:pt x="11" y="38"/>
                      <a:pt x="18" y="32"/>
                    </a:cubicBezTo>
                    <a:cubicBezTo>
                      <a:pt x="25" y="26"/>
                      <a:pt x="29" y="15"/>
                      <a:pt x="27" y="8"/>
                    </a:cubicBezTo>
                    <a:cubicBezTo>
                      <a:pt x="25" y="1"/>
                      <a:pt x="17" y="0"/>
                      <a:pt x="10" y="6"/>
                    </a:cubicBezTo>
                    <a:cubicBezTo>
                      <a:pt x="3" y="12"/>
                      <a:pt x="0" y="22"/>
                      <a:pt x="2" y="30"/>
                    </a:cubicBezTo>
                    <a:close/>
                    <a:moveTo>
                      <a:pt x="16" y="25"/>
                    </a:moveTo>
                    <a:cubicBezTo>
                      <a:pt x="13" y="28"/>
                      <a:pt x="9" y="28"/>
                      <a:pt x="8" y="24"/>
                    </a:cubicBezTo>
                    <a:cubicBezTo>
                      <a:pt x="7" y="21"/>
                      <a:pt x="9" y="15"/>
                      <a:pt x="13" y="12"/>
                    </a:cubicBezTo>
                    <a:cubicBezTo>
                      <a:pt x="16" y="10"/>
                      <a:pt x="20" y="10"/>
                      <a:pt x="21" y="14"/>
                    </a:cubicBezTo>
                    <a:cubicBezTo>
                      <a:pt x="22" y="17"/>
                      <a:pt x="20" y="22"/>
                      <a:pt x="1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456"/>
              <p:cNvSpPr>
                <a:spLocks noEditPoints="1"/>
              </p:cNvSpPr>
              <p:nvPr/>
            </p:nvSpPr>
            <p:spPr bwMode="auto">
              <a:xfrm>
                <a:off x="2908" y="1436"/>
                <a:ext cx="173" cy="218"/>
              </a:xfrm>
              <a:custGeom>
                <a:avLst/>
                <a:gdLst>
                  <a:gd name="T0" fmla="*/ 0 w 46"/>
                  <a:gd name="T1" fmla="*/ 46 h 58"/>
                  <a:gd name="T2" fmla="*/ 0 w 46"/>
                  <a:gd name="T3" fmla="*/ 46 h 58"/>
                  <a:gd name="T4" fmla="*/ 1 w 46"/>
                  <a:gd name="T5" fmla="*/ 46 h 58"/>
                  <a:gd name="T6" fmla="*/ 6 w 46"/>
                  <a:gd name="T7" fmla="*/ 45 h 58"/>
                  <a:gd name="T8" fmla="*/ 8 w 46"/>
                  <a:gd name="T9" fmla="*/ 48 h 58"/>
                  <a:gd name="T10" fmla="*/ 8 w 46"/>
                  <a:gd name="T11" fmla="*/ 55 h 58"/>
                  <a:gd name="T12" fmla="*/ 15 w 46"/>
                  <a:gd name="T13" fmla="*/ 57 h 58"/>
                  <a:gd name="T14" fmla="*/ 19 w 46"/>
                  <a:gd name="T15" fmla="*/ 52 h 58"/>
                  <a:gd name="T16" fmla="*/ 24 w 46"/>
                  <a:gd name="T17" fmla="*/ 48 h 58"/>
                  <a:gd name="T18" fmla="*/ 28 w 46"/>
                  <a:gd name="T19" fmla="*/ 51 h 58"/>
                  <a:gd name="T20" fmla="*/ 29 w 46"/>
                  <a:gd name="T21" fmla="*/ 51 h 58"/>
                  <a:gd name="T22" fmla="*/ 33 w 46"/>
                  <a:gd name="T23" fmla="*/ 46 h 58"/>
                  <a:gd name="T24" fmla="*/ 37 w 46"/>
                  <a:gd name="T25" fmla="*/ 40 h 58"/>
                  <a:gd name="T26" fmla="*/ 38 w 46"/>
                  <a:gd name="T27" fmla="*/ 27 h 58"/>
                  <a:gd name="T28" fmla="*/ 43 w 46"/>
                  <a:gd name="T29" fmla="*/ 23 h 58"/>
                  <a:gd name="T30" fmla="*/ 46 w 46"/>
                  <a:gd name="T31" fmla="*/ 12 h 58"/>
                  <a:gd name="T32" fmla="*/ 42 w 46"/>
                  <a:gd name="T33" fmla="*/ 12 h 58"/>
                  <a:gd name="T34" fmla="*/ 38 w 46"/>
                  <a:gd name="T35" fmla="*/ 13 h 58"/>
                  <a:gd name="T36" fmla="*/ 35 w 46"/>
                  <a:gd name="T37" fmla="*/ 9 h 58"/>
                  <a:gd name="T38" fmla="*/ 36 w 46"/>
                  <a:gd name="T39" fmla="*/ 2 h 58"/>
                  <a:gd name="T40" fmla="*/ 28 w 46"/>
                  <a:gd name="T41" fmla="*/ 0 h 58"/>
                  <a:gd name="T42" fmla="*/ 24 w 46"/>
                  <a:gd name="T43" fmla="*/ 6 h 58"/>
                  <a:gd name="T44" fmla="*/ 19 w 46"/>
                  <a:gd name="T45" fmla="*/ 10 h 58"/>
                  <a:gd name="T46" fmla="*/ 14 w 46"/>
                  <a:gd name="T47" fmla="*/ 7 h 58"/>
                  <a:gd name="T48" fmla="*/ 14 w 46"/>
                  <a:gd name="T49" fmla="*/ 8 h 58"/>
                  <a:gd name="T50" fmla="*/ 6 w 46"/>
                  <a:gd name="T51" fmla="*/ 18 h 58"/>
                  <a:gd name="T52" fmla="*/ 7 w 46"/>
                  <a:gd name="T53" fmla="*/ 24 h 58"/>
                  <a:gd name="T54" fmla="*/ 6 w 46"/>
                  <a:gd name="T55" fmla="*/ 29 h 58"/>
                  <a:gd name="T56" fmla="*/ 0 w 46"/>
                  <a:gd name="T57" fmla="*/ 34 h 58"/>
                  <a:gd name="T58" fmla="*/ 0 w 46"/>
                  <a:gd name="T59" fmla="*/ 45 h 58"/>
                  <a:gd name="T60" fmla="*/ 25 w 46"/>
                  <a:gd name="T61" fmla="*/ 18 h 58"/>
                  <a:gd name="T62" fmla="*/ 17 w 46"/>
                  <a:gd name="T6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58">
                    <a:moveTo>
                      <a:pt x="0" y="45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7" y="46"/>
                      <a:pt x="7" y="47"/>
                      <a:pt x="8" y="48"/>
                    </a:cubicBezTo>
                    <a:cubicBezTo>
                      <a:pt x="8" y="49"/>
                      <a:pt x="8" y="49"/>
                      <a:pt x="8" y="50"/>
                    </a:cubicBezTo>
                    <a:cubicBezTo>
                      <a:pt x="8" y="52"/>
                      <a:pt x="8" y="53"/>
                      <a:pt x="8" y="55"/>
                    </a:cubicBezTo>
                    <a:cubicBezTo>
                      <a:pt x="7" y="56"/>
                      <a:pt x="8" y="56"/>
                      <a:pt x="8" y="56"/>
                    </a:cubicBezTo>
                    <a:cubicBezTo>
                      <a:pt x="11" y="57"/>
                      <a:pt x="12" y="57"/>
                      <a:pt x="15" y="57"/>
                    </a:cubicBezTo>
                    <a:cubicBezTo>
                      <a:pt x="15" y="58"/>
                      <a:pt x="16" y="57"/>
                      <a:pt x="16" y="57"/>
                    </a:cubicBezTo>
                    <a:cubicBezTo>
                      <a:pt x="17" y="55"/>
                      <a:pt x="18" y="54"/>
                      <a:pt x="19" y="52"/>
                    </a:cubicBezTo>
                    <a:cubicBezTo>
                      <a:pt x="19" y="51"/>
                      <a:pt x="20" y="51"/>
                      <a:pt x="20" y="50"/>
                    </a:cubicBezTo>
                    <a:cubicBezTo>
                      <a:pt x="22" y="50"/>
                      <a:pt x="22" y="49"/>
                      <a:pt x="24" y="48"/>
                    </a:cubicBezTo>
                    <a:cubicBezTo>
                      <a:pt x="24" y="48"/>
                      <a:pt x="25" y="48"/>
                      <a:pt x="25" y="48"/>
                    </a:cubicBezTo>
                    <a:cubicBezTo>
                      <a:pt x="26" y="49"/>
                      <a:pt x="27" y="50"/>
                      <a:pt x="28" y="51"/>
                    </a:cubicBezTo>
                    <a:cubicBezTo>
                      <a:pt x="28" y="51"/>
                      <a:pt x="29" y="51"/>
                      <a:pt x="29" y="51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4" y="45"/>
                      <a:pt x="35" y="43"/>
                      <a:pt x="36" y="41"/>
                    </a:cubicBezTo>
                    <a:cubicBezTo>
                      <a:pt x="37" y="41"/>
                      <a:pt x="37" y="40"/>
                      <a:pt x="37" y="40"/>
                    </a:cubicBezTo>
                    <a:cubicBezTo>
                      <a:pt x="36" y="39"/>
                      <a:pt x="36" y="38"/>
                      <a:pt x="36" y="3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40" y="26"/>
                      <a:pt x="41" y="25"/>
                      <a:pt x="43" y="24"/>
                    </a:cubicBezTo>
                    <a:cubicBezTo>
                      <a:pt x="43" y="24"/>
                      <a:pt x="43" y="23"/>
                      <a:pt x="43" y="23"/>
                    </a:cubicBezTo>
                    <a:cubicBezTo>
                      <a:pt x="43" y="20"/>
                      <a:pt x="43" y="18"/>
                      <a:pt x="43" y="16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0" y="12"/>
                      <a:pt x="40" y="13"/>
                      <a:pt x="38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6" y="11"/>
                      <a:pt x="36" y="11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5" y="6"/>
                      <a:pt x="35" y="5"/>
                      <a:pt x="36" y="2"/>
                    </a:cubicBezTo>
                    <a:cubicBezTo>
                      <a:pt x="36" y="2"/>
                      <a:pt x="34" y="1"/>
                      <a:pt x="34" y="1"/>
                    </a:cubicBezTo>
                    <a:cubicBezTo>
                      <a:pt x="31" y="0"/>
                      <a:pt x="31" y="1"/>
                      <a:pt x="28" y="0"/>
                    </a:cubicBezTo>
                    <a:cubicBezTo>
                      <a:pt x="28" y="0"/>
                      <a:pt x="27" y="1"/>
                      <a:pt x="27" y="1"/>
                    </a:cubicBezTo>
                    <a:cubicBezTo>
                      <a:pt x="26" y="3"/>
                      <a:pt x="25" y="4"/>
                      <a:pt x="24" y="6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1" y="8"/>
                      <a:pt x="20" y="9"/>
                      <a:pt x="19" y="10"/>
                    </a:cubicBezTo>
                    <a:cubicBezTo>
                      <a:pt x="18" y="10"/>
                      <a:pt x="18" y="8"/>
                      <a:pt x="18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1" y="11"/>
                      <a:pt x="9" y="13"/>
                      <a:pt x="6" y="16"/>
                    </a:cubicBezTo>
                    <a:cubicBezTo>
                      <a:pt x="6" y="17"/>
                      <a:pt x="6" y="17"/>
                      <a:pt x="6" y="18"/>
                    </a:cubicBezTo>
                    <a:cubicBezTo>
                      <a:pt x="7" y="20"/>
                      <a:pt x="7" y="20"/>
                      <a:pt x="8" y="22"/>
                    </a:cubicBezTo>
                    <a:cubicBezTo>
                      <a:pt x="8" y="22"/>
                      <a:pt x="8" y="23"/>
                      <a:pt x="7" y="24"/>
                    </a:cubicBezTo>
                    <a:cubicBezTo>
                      <a:pt x="7" y="24"/>
                      <a:pt x="7" y="25"/>
                      <a:pt x="6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5" y="30"/>
                      <a:pt x="5" y="30"/>
                      <a:pt x="5" y="31"/>
                    </a:cubicBezTo>
                    <a:cubicBezTo>
                      <a:pt x="3" y="32"/>
                      <a:pt x="2" y="32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9"/>
                      <a:pt x="0" y="41"/>
                      <a:pt x="0" y="45"/>
                    </a:cubicBezTo>
                    <a:close/>
                    <a:moveTo>
                      <a:pt x="14" y="28"/>
                    </a:moveTo>
                    <a:cubicBezTo>
                      <a:pt x="16" y="22"/>
                      <a:pt x="21" y="17"/>
                      <a:pt x="25" y="18"/>
                    </a:cubicBezTo>
                    <a:cubicBezTo>
                      <a:pt x="30" y="18"/>
                      <a:pt x="31" y="24"/>
                      <a:pt x="29" y="30"/>
                    </a:cubicBezTo>
                    <a:cubicBezTo>
                      <a:pt x="27" y="36"/>
                      <a:pt x="22" y="41"/>
                      <a:pt x="17" y="40"/>
                    </a:cubicBezTo>
                    <a:cubicBezTo>
                      <a:pt x="13" y="39"/>
                      <a:pt x="12" y="34"/>
                      <a:pt x="14" y="28"/>
                    </a:cubicBez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457"/>
              <p:cNvSpPr>
                <a:spLocks noEditPoints="1"/>
              </p:cNvSpPr>
              <p:nvPr/>
            </p:nvSpPr>
            <p:spPr bwMode="auto">
              <a:xfrm>
                <a:off x="2923" y="1436"/>
                <a:ext cx="162" cy="218"/>
              </a:xfrm>
              <a:custGeom>
                <a:avLst/>
                <a:gdLst>
                  <a:gd name="T0" fmla="*/ 0 w 43"/>
                  <a:gd name="T1" fmla="*/ 34 h 58"/>
                  <a:gd name="T2" fmla="*/ 0 w 43"/>
                  <a:gd name="T3" fmla="*/ 36 h 58"/>
                  <a:gd name="T4" fmla="*/ 0 w 43"/>
                  <a:gd name="T5" fmla="*/ 46 h 58"/>
                  <a:gd name="T6" fmla="*/ 1 w 43"/>
                  <a:gd name="T7" fmla="*/ 46 h 58"/>
                  <a:gd name="T8" fmla="*/ 5 w 43"/>
                  <a:gd name="T9" fmla="*/ 45 h 58"/>
                  <a:gd name="T10" fmla="*/ 6 w 43"/>
                  <a:gd name="T11" fmla="*/ 46 h 58"/>
                  <a:gd name="T12" fmla="*/ 8 w 43"/>
                  <a:gd name="T13" fmla="*/ 49 h 58"/>
                  <a:gd name="T14" fmla="*/ 8 w 43"/>
                  <a:gd name="T15" fmla="*/ 50 h 58"/>
                  <a:gd name="T16" fmla="*/ 7 w 43"/>
                  <a:gd name="T17" fmla="*/ 56 h 58"/>
                  <a:gd name="T18" fmla="*/ 8 w 43"/>
                  <a:gd name="T19" fmla="*/ 57 h 58"/>
                  <a:gd name="T20" fmla="*/ 15 w 43"/>
                  <a:gd name="T21" fmla="*/ 58 h 58"/>
                  <a:gd name="T22" fmla="*/ 16 w 43"/>
                  <a:gd name="T23" fmla="*/ 57 h 58"/>
                  <a:gd name="T24" fmla="*/ 19 w 43"/>
                  <a:gd name="T25" fmla="*/ 52 h 58"/>
                  <a:gd name="T26" fmla="*/ 20 w 43"/>
                  <a:gd name="T27" fmla="*/ 51 h 58"/>
                  <a:gd name="T28" fmla="*/ 24 w 43"/>
                  <a:gd name="T29" fmla="*/ 49 h 58"/>
                  <a:gd name="T30" fmla="*/ 25 w 43"/>
                  <a:gd name="T31" fmla="*/ 49 h 58"/>
                  <a:gd name="T32" fmla="*/ 28 w 43"/>
                  <a:gd name="T33" fmla="*/ 51 h 58"/>
                  <a:gd name="T34" fmla="*/ 29 w 43"/>
                  <a:gd name="T35" fmla="*/ 51 h 58"/>
                  <a:gd name="T36" fmla="*/ 36 w 43"/>
                  <a:gd name="T37" fmla="*/ 42 h 58"/>
                  <a:gd name="T38" fmla="*/ 37 w 43"/>
                  <a:gd name="T39" fmla="*/ 40 h 58"/>
                  <a:gd name="T40" fmla="*/ 35 w 43"/>
                  <a:gd name="T41" fmla="*/ 36 h 58"/>
                  <a:gd name="T42" fmla="*/ 35 w 43"/>
                  <a:gd name="T43" fmla="*/ 35 h 58"/>
                  <a:gd name="T44" fmla="*/ 36 w 43"/>
                  <a:gd name="T45" fmla="*/ 32 h 58"/>
                  <a:gd name="T46" fmla="*/ 37 w 43"/>
                  <a:gd name="T47" fmla="*/ 29 h 58"/>
                  <a:gd name="T48" fmla="*/ 38 w 43"/>
                  <a:gd name="T49" fmla="*/ 28 h 58"/>
                  <a:gd name="T50" fmla="*/ 43 w 43"/>
                  <a:gd name="T51" fmla="*/ 24 h 58"/>
                  <a:gd name="T52" fmla="*/ 43 w 43"/>
                  <a:gd name="T53" fmla="*/ 23 h 58"/>
                  <a:gd name="T54" fmla="*/ 43 w 43"/>
                  <a:gd name="T55" fmla="*/ 13 h 58"/>
                  <a:gd name="T56" fmla="*/ 42 w 43"/>
                  <a:gd name="T57" fmla="*/ 12 h 58"/>
                  <a:gd name="T58" fmla="*/ 38 w 43"/>
                  <a:gd name="T59" fmla="*/ 14 h 58"/>
                  <a:gd name="T60" fmla="*/ 37 w 43"/>
                  <a:gd name="T61" fmla="*/ 13 h 58"/>
                  <a:gd name="T62" fmla="*/ 35 w 43"/>
                  <a:gd name="T63" fmla="*/ 10 h 58"/>
                  <a:gd name="T64" fmla="*/ 34 w 43"/>
                  <a:gd name="T65" fmla="*/ 9 h 58"/>
                  <a:gd name="T66" fmla="*/ 36 w 43"/>
                  <a:gd name="T67" fmla="*/ 3 h 58"/>
                  <a:gd name="T68" fmla="*/ 35 w 43"/>
                  <a:gd name="T69" fmla="*/ 2 h 58"/>
                  <a:gd name="T70" fmla="*/ 28 w 43"/>
                  <a:gd name="T71" fmla="*/ 1 h 58"/>
                  <a:gd name="T72" fmla="*/ 27 w 43"/>
                  <a:gd name="T73" fmla="*/ 1 h 58"/>
                  <a:gd name="T74" fmla="*/ 24 w 43"/>
                  <a:gd name="T75" fmla="*/ 7 h 58"/>
                  <a:gd name="T76" fmla="*/ 23 w 43"/>
                  <a:gd name="T77" fmla="*/ 8 h 58"/>
                  <a:gd name="T78" fmla="*/ 19 w 43"/>
                  <a:gd name="T79" fmla="*/ 10 h 58"/>
                  <a:gd name="T80" fmla="*/ 18 w 43"/>
                  <a:gd name="T81" fmla="*/ 10 h 58"/>
                  <a:gd name="T82" fmla="*/ 15 w 43"/>
                  <a:gd name="T83" fmla="*/ 8 h 58"/>
                  <a:gd name="T84" fmla="*/ 14 w 43"/>
                  <a:gd name="T85" fmla="*/ 8 h 58"/>
                  <a:gd name="T86" fmla="*/ 6 w 43"/>
                  <a:gd name="T87" fmla="*/ 17 h 58"/>
                  <a:gd name="T88" fmla="*/ 6 w 43"/>
                  <a:gd name="T89" fmla="*/ 18 h 58"/>
                  <a:gd name="T90" fmla="*/ 8 w 43"/>
                  <a:gd name="T91" fmla="*/ 23 h 58"/>
                  <a:gd name="T92" fmla="*/ 7 w 43"/>
                  <a:gd name="T93" fmla="*/ 24 h 58"/>
                  <a:gd name="T94" fmla="*/ 6 w 43"/>
                  <a:gd name="T95" fmla="*/ 27 h 58"/>
                  <a:gd name="T96" fmla="*/ 5 w 43"/>
                  <a:gd name="T97" fmla="*/ 30 h 58"/>
                  <a:gd name="T98" fmla="*/ 5 w 43"/>
                  <a:gd name="T99" fmla="*/ 31 h 58"/>
                  <a:gd name="T100" fmla="*/ 0 w 43"/>
                  <a:gd name="T101" fmla="*/ 34 h 58"/>
                  <a:gd name="T102" fmla="*/ 16 w 43"/>
                  <a:gd name="T103" fmla="*/ 45 h 58"/>
                  <a:gd name="T104" fmla="*/ 11 w 43"/>
                  <a:gd name="T105" fmla="*/ 28 h 58"/>
                  <a:gd name="T106" fmla="*/ 27 w 43"/>
                  <a:gd name="T107" fmla="*/ 14 h 58"/>
                  <a:gd name="T108" fmla="*/ 33 w 43"/>
                  <a:gd name="T109" fmla="*/ 28 h 58"/>
                  <a:gd name="T110" fmla="*/ 32 w 43"/>
                  <a:gd name="T111" fmla="*/ 31 h 58"/>
                  <a:gd name="T112" fmla="*/ 31 w 43"/>
                  <a:gd name="T113" fmla="*/ 34 h 58"/>
                  <a:gd name="T114" fmla="*/ 16 w 43"/>
                  <a:gd name="T115" fmla="*/ 4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3" h="58">
                    <a:moveTo>
                      <a:pt x="0" y="34"/>
                    </a:moveTo>
                    <a:cubicBezTo>
                      <a:pt x="0" y="35"/>
                      <a:pt x="0" y="35"/>
                      <a:pt x="0" y="36"/>
                    </a:cubicBezTo>
                    <a:cubicBezTo>
                      <a:pt x="0" y="40"/>
                      <a:pt x="0" y="42"/>
                      <a:pt x="0" y="46"/>
                    </a:cubicBezTo>
                    <a:cubicBezTo>
                      <a:pt x="0" y="46"/>
                      <a:pt x="0" y="47"/>
                      <a:pt x="1" y="46"/>
                    </a:cubicBezTo>
                    <a:cubicBezTo>
                      <a:pt x="2" y="46"/>
                      <a:pt x="3" y="46"/>
                      <a:pt x="5" y="45"/>
                    </a:cubicBezTo>
                    <a:cubicBezTo>
                      <a:pt x="5" y="45"/>
                      <a:pt x="6" y="45"/>
                      <a:pt x="6" y="46"/>
                    </a:cubicBezTo>
                    <a:cubicBezTo>
                      <a:pt x="7" y="47"/>
                      <a:pt x="7" y="48"/>
                      <a:pt x="8" y="49"/>
                    </a:cubicBezTo>
                    <a:cubicBezTo>
                      <a:pt x="8" y="49"/>
                      <a:pt x="8" y="50"/>
                      <a:pt x="8" y="50"/>
                    </a:cubicBezTo>
                    <a:cubicBezTo>
                      <a:pt x="8" y="53"/>
                      <a:pt x="8" y="54"/>
                      <a:pt x="7" y="56"/>
                    </a:cubicBezTo>
                    <a:cubicBezTo>
                      <a:pt x="7" y="56"/>
                      <a:pt x="7" y="57"/>
                      <a:pt x="8" y="57"/>
                    </a:cubicBezTo>
                    <a:cubicBezTo>
                      <a:pt x="11" y="57"/>
                      <a:pt x="12" y="58"/>
                      <a:pt x="15" y="58"/>
                    </a:cubicBezTo>
                    <a:cubicBezTo>
                      <a:pt x="15" y="58"/>
                      <a:pt x="16" y="58"/>
                      <a:pt x="16" y="57"/>
                    </a:cubicBezTo>
                    <a:cubicBezTo>
                      <a:pt x="17" y="55"/>
                      <a:pt x="18" y="54"/>
                      <a:pt x="19" y="52"/>
                    </a:cubicBezTo>
                    <a:cubicBezTo>
                      <a:pt x="19" y="52"/>
                      <a:pt x="20" y="51"/>
                      <a:pt x="20" y="51"/>
                    </a:cubicBezTo>
                    <a:cubicBezTo>
                      <a:pt x="22" y="50"/>
                      <a:pt x="22" y="50"/>
                      <a:pt x="24" y="49"/>
                    </a:cubicBezTo>
                    <a:cubicBezTo>
                      <a:pt x="24" y="48"/>
                      <a:pt x="25" y="48"/>
                      <a:pt x="25" y="49"/>
                    </a:cubicBezTo>
                    <a:cubicBezTo>
                      <a:pt x="26" y="50"/>
                      <a:pt x="27" y="50"/>
                      <a:pt x="28" y="51"/>
                    </a:cubicBezTo>
                    <a:cubicBezTo>
                      <a:pt x="28" y="51"/>
                      <a:pt x="29" y="51"/>
                      <a:pt x="29" y="51"/>
                    </a:cubicBezTo>
                    <a:cubicBezTo>
                      <a:pt x="32" y="47"/>
                      <a:pt x="34" y="45"/>
                      <a:pt x="36" y="42"/>
                    </a:cubicBezTo>
                    <a:cubicBezTo>
                      <a:pt x="37" y="41"/>
                      <a:pt x="37" y="41"/>
                      <a:pt x="37" y="40"/>
                    </a:cubicBezTo>
                    <a:cubicBezTo>
                      <a:pt x="36" y="39"/>
                      <a:pt x="36" y="38"/>
                      <a:pt x="35" y="36"/>
                    </a:cubicBezTo>
                    <a:cubicBezTo>
                      <a:pt x="35" y="36"/>
                      <a:pt x="35" y="35"/>
                      <a:pt x="35" y="35"/>
                    </a:cubicBezTo>
                    <a:cubicBezTo>
                      <a:pt x="35" y="35"/>
                      <a:pt x="36" y="33"/>
                      <a:pt x="36" y="32"/>
                    </a:cubicBezTo>
                    <a:cubicBezTo>
                      <a:pt x="37" y="31"/>
                      <a:pt x="37" y="29"/>
                      <a:pt x="37" y="29"/>
                    </a:cubicBezTo>
                    <a:cubicBezTo>
                      <a:pt x="37" y="29"/>
                      <a:pt x="38" y="28"/>
                      <a:pt x="38" y="28"/>
                    </a:cubicBezTo>
                    <a:cubicBezTo>
                      <a:pt x="40" y="26"/>
                      <a:pt x="41" y="26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19"/>
                      <a:pt x="43" y="17"/>
                      <a:pt x="43" y="13"/>
                    </a:cubicBezTo>
                    <a:cubicBezTo>
                      <a:pt x="43" y="13"/>
                      <a:pt x="43" y="12"/>
                      <a:pt x="42" y="12"/>
                    </a:cubicBezTo>
                    <a:cubicBezTo>
                      <a:pt x="40" y="13"/>
                      <a:pt x="40" y="13"/>
                      <a:pt x="38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4" y="10"/>
                      <a:pt x="34" y="9"/>
                      <a:pt x="34" y="9"/>
                    </a:cubicBezTo>
                    <a:cubicBezTo>
                      <a:pt x="35" y="6"/>
                      <a:pt x="35" y="5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2" y="1"/>
                      <a:pt x="31" y="1"/>
                      <a:pt x="28" y="1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6" y="3"/>
                      <a:pt x="25" y="5"/>
                      <a:pt x="24" y="7"/>
                    </a:cubicBezTo>
                    <a:cubicBezTo>
                      <a:pt x="24" y="7"/>
                      <a:pt x="23" y="8"/>
                      <a:pt x="23" y="8"/>
                    </a:cubicBezTo>
                    <a:cubicBezTo>
                      <a:pt x="21" y="9"/>
                      <a:pt x="20" y="9"/>
                      <a:pt x="19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9"/>
                      <a:pt x="16" y="9"/>
                      <a:pt x="15" y="8"/>
                    </a:cubicBezTo>
                    <a:cubicBezTo>
                      <a:pt x="14" y="7"/>
                      <a:pt x="14" y="8"/>
                      <a:pt x="14" y="8"/>
                    </a:cubicBezTo>
                    <a:cubicBezTo>
                      <a:pt x="11" y="12"/>
                      <a:pt x="9" y="13"/>
                      <a:pt x="6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7" y="20"/>
                      <a:pt x="7" y="21"/>
                      <a:pt x="8" y="23"/>
                    </a:cubicBezTo>
                    <a:cubicBezTo>
                      <a:pt x="8" y="23"/>
                      <a:pt x="8" y="24"/>
                      <a:pt x="7" y="24"/>
                    </a:cubicBezTo>
                    <a:cubicBezTo>
                      <a:pt x="7" y="24"/>
                      <a:pt x="7" y="26"/>
                      <a:pt x="6" y="27"/>
                    </a:cubicBezTo>
                    <a:cubicBezTo>
                      <a:pt x="6" y="28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1"/>
                    </a:cubicBezTo>
                    <a:cubicBezTo>
                      <a:pt x="3" y="32"/>
                      <a:pt x="2" y="33"/>
                      <a:pt x="0" y="34"/>
                    </a:cubicBezTo>
                    <a:close/>
                    <a:moveTo>
                      <a:pt x="16" y="45"/>
                    </a:moveTo>
                    <a:cubicBezTo>
                      <a:pt x="10" y="44"/>
                      <a:pt x="8" y="36"/>
                      <a:pt x="11" y="28"/>
                    </a:cubicBezTo>
                    <a:cubicBezTo>
                      <a:pt x="14" y="19"/>
                      <a:pt x="21" y="13"/>
                      <a:pt x="27" y="14"/>
                    </a:cubicBezTo>
                    <a:cubicBezTo>
                      <a:pt x="32" y="14"/>
                      <a:pt x="35" y="21"/>
                      <a:pt x="33" y="28"/>
                    </a:cubicBezTo>
                    <a:cubicBezTo>
                      <a:pt x="33" y="29"/>
                      <a:pt x="32" y="30"/>
                      <a:pt x="32" y="31"/>
                    </a:cubicBezTo>
                    <a:cubicBezTo>
                      <a:pt x="32" y="32"/>
                      <a:pt x="31" y="33"/>
                      <a:pt x="31" y="34"/>
                    </a:cubicBezTo>
                    <a:cubicBezTo>
                      <a:pt x="27" y="41"/>
                      <a:pt x="21" y="46"/>
                      <a:pt x="16" y="45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458"/>
              <p:cNvSpPr>
                <a:spLocks noEditPoints="1"/>
              </p:cNvSpPr>
              <p:nvPr/>
            </p:nvSpPr>
            <p:spPr bwMode="auto">
              <a:xfrm>
                <a:off x="2953" y="1485"/>
                <a:ext cx="102" cy="124"/>
              </a:xfrm>
              <a:custGeom>
                <a:avLst/>
                <a:gdLst>
                  <a:gd name="T0" fmla="*/ 3 w 27"/>
                  <a:gd name="T1" fmla="*/ 15 h 33"/>
                  <a:gd name="T2" fmla="*/ 8 w 27"/>
                  <a:gd name="T3" fmla="*/ 32 h 33"/>
                  <a:gd name="T4" fmla="*/ 24 w 27"/>
                  <a:gd name="T5" fmla="*/ 18 h 33"/>
                  <a:gd name="T6" fmla="*/ 19 w 27"/>
                  <a:gd name="T7" fmla="*/ 1 h 33"/>
                  <a:gd name="T8" fmla="*/ 3 w 27"/>
                  <a:gd name="T9" fmla="*/ 15 h 33"/>
                  <a:gd name="T10" fmla="*/ 9 w 27"/>
                  <a:gd name="T11" fmla="*/ 28 h 33"/>
                  <a:gd name="T12" fmla="*/ 6 w 27"/>
                  <a:gd name="T13" fmla="*/ 15 h 33"/>
                  <a:gd name="T14" fmla="*/ 17 w 27"/>
                  <a:gd name="T15" fmla="*/ 5 h 33"/>
                  <a:gd name="T16" fmla="*/ 21 w 27"/>
                  <a:gd name="T17" fmla="*/ 18 h 33"/>
                  <a:gd name="T18" fmla="*/ 9 w 27"/>
                  <a:gd name="T1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33">
                    <a:moveTo>
                      <a:pt x="3" y="15"/>
                    </a:moveTo>
                    <a:cubicBezTo>
                      <a:pt x="0" y="23"/>
                      <a:pt x="2" y="31"/>
                      <a:pt x="8" y="32"/>
                    </a:cubicBezTo>
                    <a:cubicBezTo>
                      <a:pt x="14" y="33"/>
                      <a:pt x="21" y="27"/>
                      <a:pt x="24" y="18"/>
                    </a:cubicBezTo>
                    <a:cubicBezTo>
                      <a:pt x="27" y="9"/>
                      <a:pt x="25" y="2"/>
                      <a:pt x="19" y="1"/>
                    </a:cubicBezTo>
                    <a:cubicBezTo>
                      <a:pt x="13" y="0"/>
                      <a:pt x="6" y="6"/>
                      <a:pt x="3" y="15"/>
                    </a:cubicBezTo>
                    <a:close/>
                    <a:moveTo>
                      <a:pt x="9" y="28"/>
                    </a:moveTo>
                    <a:cubicBezTo>
                      <a:pt x="5" y="27"/>
                      <a:pt x="4" y="21"/>
                      <a:pt x="6" y="15"/>
                    </a:cubicBezTo>
                    <a:cubicBezTo>
                      <a:pt x="8" y="9"/>
                      <a:pt x="13" y="5"/>
                      <a:pt x="17" y="5"/>
                    </a:cubicBezTo>
                    <a:cubicBezTo>
                      <a:pt x="22" y="6"/>
                      <a:pt x="23" y="12"/>
                      <a:pt x="21" y="18"/>
                    </a:cubicBezTo>
                    <a:cubicBezTo>
                      <a:pt x="19" y="24"/>
                      <a:pt x="14" y="28"/>
                      <a:pt x="9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459"/>
              <p:cNvSpPr>
                <a:spLocks noEditPoints="1"/>
              </p:cNvSpPr>
              <p:nvPr/>
            </p:nvSpPr>
            <p:spPr bwMode="auto">
              <a:xfrm>
                <a:off x="2878" y="1628"/>
                <a:ext cx="75" cy="90"/>
              </a:xfrm>
              <a:custGeom>
                <a:avLst/>
                <a:gdLst>
                  <a:gd name="T0" fmla="*/ 0 w 20"/>
                  <a:gd name="T1" fmla="*/ 17 h 24"/>
                  <a:gd name="T2" fmla="*/ 1 w 20"/>
                  <a:gd name="T3" fmla="*/ 17 h 24"/>
                  <a:gd name="T4" fmla="*/ 2 w 20"/>
                  <a:gd name="T5" fmla="*/ 17 h 24"/>
                  <a:gd name="T6" fmla="*/ 2 w 20"/>
                  <a:gd name="T7" fmla="*/ 19 h 24"/>
                  <a:gd name="T8" fmla="*/ 1 w 20"/>
                  <a:gd name="T9" fmla="*/ 22 h 24"/>
                  <a:gd name="T10" fmla="*/ 4 w 20"/>
                  <a:gd name="T11" fmla="*/ 24 h 24"/>
                  <a:gd name="T12" fmla="*/ 6 w 20"/>
                  <a:gd name="T13" fmla="*/ 22 h 24"/>
                  <a:gd name="T14" fmla="*/ 8 w 20"/>
                  <a:gd name="T15" fmla="*/ 21 h 24"/>
                  <a:gd name="T16" fmla="*/ 10 w 20"/>
                  <a:gd name="T17" fmla="*/ 23 h 24"/>
                  <a:gd name="T18" fmla="*/ 10 w 20"/>
                  <a:gd name="T19" fmla="*/ 23 h 24"/>
                  <a:gd name="T20" fmla="*/ 12 w 20"/>
                  <a:gd name="T21" fmla="*/ 21 h 24"/>
                  <a:gd name="T22" fmla="*/ 14 w 20"/>
                  <a:gd name="T23" fmla="*/ 19 h 24"/>
                  <a:gd name="T24" fmla="*/ 14 w 20"/>
                  <a:gd name="T25" fmla="*/ 16 h 24"/>
                  <a:gd name="T26" fmla="*/ 15 w 20"/>
                  <a:gd name="T27" fmla="*/ 14 h 24"/>
                  <a:gd name="T28" fmla="*/ 18 w 20"/>
                  <a:gd name="T29" fmla="*/ 12 h 24"/>
                  <a:gd name="T30" fmla="*/ 20 w 20"/>
                  <a:gd name="T31" fmla="*/ 8 h 24"/>
                  <a:gd name="T32" fmla="*/ 18 w 20"/>
                  <a:gd name="T33" fmla="*/ 7 h 24"/>
                  <a:gd name="T34" fmla="*/ 16 w 20"/>
                  <a:gd name="T35" fmla="*/ 7 h 24"/>
                  <a:gd name="T36" fmla="*/ 16 w 20"/>
                  <a:gd name="T37" fmla="*/ 5 h 24"/>
                  <a:gd name="T38" fmla="*/ 17 w 20"/>
                  <a:gd name="T39" fmla="*/ 2 h 24"/>
                  <a:gd name="T40" fmla="*/ 14 w 20"/>
                  <a:gd name="T41" fmla="*/ 0 h 24"/>
                  <a:gd name="T42" fmla="*/ 12 w 20"/>
                  <a:gd name="T43" fmla="*/ 2 h 24"/>
                  <a:gd name="T44" fmla="*/ 10 w 20"/>
                  <a:gd name="T45" fmla="*/ 3 h 24"/>
                  <a:gd name="T46" fmla="*/ 9 w 20"/>
                  <a:gd name="T47" fmla="*/ 2 h 24"/>
                  <a:gd name="T48" fmla="*/ 8 w 20"/>
                  <a:gd name="T49" fmla="*/ 1 h 24"/>
                  <a:gd name="T50" fmla="*/ 4 w 20"/>
                  <a:gd name="T51" fmla="*/ 5 h 24"/>
                  <a:gd name="T52" fmla="*/ 4 w 20"/>
                  <a:gd name="T53" fmla="*/ 8 h 24"/>
                  <a:gd name="T54" fmla="*/ 3 w 20"/>
                  <a:gd name="T55" fmla="*/ 10 h 24"/>
                  <a:gd name="T56" fmla="*/ 0 w 20"/>
                  <a:gd name="T57" fmla="*/ 12 h 24"/>
                  <a:gd name="T58" fmla="*/ 0 w 20"/>
                  <a:gd name="T59" fmla="*/ 17 h 24"/>
                  <a:gd name="T60" fmla="*/ 11 w 20"/>
                  <a:gd name="T61" fmla="*/ 10 h 24"/>
                  <a:gd name="T62" fmla="*/ 7 w 20"/>
                  <a:gd name="T63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" h="24">
                    <a:moveTo>
                      <a:pt x="0" y="17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3" y="23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3"/>
                      <a:pt x="5" y="23"/>
                      <a:pt x="6" y="22"/>
                    </a:cubicBezTo>
                    <a:cubicBezTo>
                      <a:pt x="6" y="22"/>
                      <a:pt x="6" y="21"/>
                      <a:pt x="7" y="21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9" y="22"/>
                      <a:pt x="9" y="22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3" y="20"/>
                      <a:pt x="14" y="20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7"/>
                    </a:cubicBezTo>
                    <a:cubicBezTo>
                      <a:pt x="14" y="17"/>
                      <a:pt x="14" y="17"/>
                      <a:pt x="14" y="16"/>
                    </a:cubicBezTo>
                    <a:cubicBezTo>
                      <a:pt x="14" y="16"/>
                      <a:pt x="14" y="15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6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2" y="2"/>
                    </a:cubicBezTo>
                    <a:cubicBezTo>
                      <a:pt x="12" y="2"/>
                      <a:pt x="12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6" y="3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13"/>
                      <a:pt x="0" y="14"/>
                      <a:pt x="0" y="16"/>
                    </a:cubicBezTo>
                    <a:cubicBezTo>
                      <a:pt x="0" y="16"/>
                      <a:pt x="0" y="16"/>
                      <a:pt x="0" y="17"/>
                    </a:cubicBezTo>
                    <a:close/>
                    <a:moveTo>
                      <a:pt x="8" y="9"/>
                    </a:moveTo>
                    <a:cubicBezTo>
                      <a:pt x="10" y="8"/>
                      <a:pt x="11" y="9"/>
                      <a:pt x="11" y="10"/>
                    </a:cubicBezTo>
                    <a:cubicBezTo>
                      <a:pt x="12" y="11"/>
                      <a:pt x="11" y="13"/>
                      <a:pt x="10" y="15"/>
                    </a:cubicBezTo>
                    <a:cubicBezTo>
                      <a:pt x="8" y="16"/>
                      <a:pt x="7" y="15"/>
                      <a:pt x="7" y="14"/>
                    </a:cubicBezTo>
                    <a:cubicBezTo>
                      <a:pt x="6" y="13"/>
                      <a:pt x="7" y="11"/>
                      <a:pt x="8" y="9"/>
                    </a:cubicBez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460"/>
              <p:cNvSpPr>
                <a:spLocks noEditPoints="1"/>
              </p:cNvSpPr>
              <p:nvPr/>
            </p:nvSpPr>
            <p:spPr bwMode="auto">
              <a:xfrm>
                <a:off x="2881" y="1628"/>
                <a:ext cx="72" cy="94"/>
              </a:xfrm>
              <a:custGeom>
                <a:avLst/>
                <a:gdLst>
                  <a:gd name="T0" fmla="*/ 1 w 19"/>
                  <a:gd name="T1" fmla="*/ 23 h 25"/>
                  <a:gd name="T2" fmla="*/ 1 w 19"/>
                  <a:gd name="T3" fmla="*/ 23 h 25"/>
                  <a:gd name="T4" fmla="*/ 4 w 19"/>
                  <a:gd name="T5" fmla="*/ 25 h 25"/>
                  <a:gd name="T6" fmla="*/ 5 w 19"/>
                  <a:gd name="T7" fmla="*/ 25 h 25"/>
                  <a:gd name="T8" fmla="*/ 6 w 19"/>
                  <a:gd name="T9" fmla="*/ 22 h 25"/>
                  <a:gd name="T10" fmla="*/ 7 w 19"/>
                  <a:gd name="T11" fmla="*/ 22 h 25"/>
                  <a:gd name="T12" fmla="*/ 8 w 19"/>
                  <a:gd name="T13" fmla="*/ 22 h 25"/>
                  <a:gd name="T14" fmla="*/ 9 w 19"/>
                  <a:gd name="T15" fmla="*/ 22 h 25"/>
                  <a:gd name="T16" fmla="*/ 10 w 19"/>
                  <a:gd name="T17" fmla="*/ 23 h 25"/>
                  <a:gd name="T18" fmla="*/ 10 w 19"/>
                  <a:gd name="T19" fmla="*/ 23 h 25"/>
                  <a:gd name="T20" fmla="*/ 14 w 19"/>
                  <a:gd name="T21" fmla="*/ 20 h 25"/>
                  <a:gd name="T22" fmla="*/ 14 w 19"/>
                  <a:gd name="T23" fmla="*/ 20 h 25"/>
                  <a:gd name="T24" fmla="*/ 14 w 19"/>
                  <a:gd name="T25" fmla="*/ 18 h 25"/>
                  <a:gd name="T26" fmla="*/ 14 w 19"/>
                  <a:gd name="T27" fmla="*/ 17 h 25"/>
                  <a:gd name="T28" fmla="*/ 15 w 19"/>
                  <a:gd name="T29" fmla="*/ 15 h 25"/>
                  <a:gd name="T30" fmla="*/ 16 w 19"/>
                  <a:gd name="T31" fmla="*/ 14 h 25"/>
                  <a:gd name="T32" fmla="*/ 17 w 19"/>
                  <a:gd name="T33" fmla="*/ 14 h 25"/>
                  <a:gd name="T34" fmla="*/ 18 w 19"/>
                  <a:gd name="T35" fmla="*/ 13 h 25"/>
                  <a:gd name="T36" fmla="*/ 19 w 19"/>
                  <a:gd name="T37" fmla="*/ 8 h 25"/>
                  <a:gd name="T38" fmla="*/ 18 w 19"/>
                  <a:gd name="T39" fmla="*/ 8 h 25"/>
                  <a:gd name="T40" fmla="*/ 17 w 19"/>
                  <a:gd name="T41" fmla="*/ 8 h 25"/>
                  <a:gd name="T42" fmla="*/ 16 w 19"/>
                  <a:gd name="T43" fmla="*/ 8 h 25"/>
                  <a:gd name="T44" fmla="*/ 16 w 19"/>
                  <a:gd name="T45" fmla="*/ 7 h 25"/>
                  <a:gd name="T46" fmla="*/ 16 w 19"/>
                  <a:gd name="T47" fmla="*/ 6 h 25"/>
                  <a:gd name="T48" fmla="*/ 16 w 19"/>
                  <a:gd name="T49" fmla="*/ 5 h 25"/>
                  <a:gd name="T50" fmla="*/ 17 w 19"/>
                  <a:gd name="T51" fmla="*/ 3 h 25"/>
                  <a:gd name="T52" fmla="*/ 17 w 19"/>
                  <a:gd name="T53" fmla="*/ 2 h 25"/>
                  <a:gd name="T54" fmla="*/ 14 w 19"/>
                  <a:gd name="T55" fmla="*/ 1 h 25"/>
                  <a:gd name="T56" fmla="*/ 14 w 19"/>
                  <a:gd name="T57" fmla="*/ 1 h 25"/>
                  <a:gd name="T58" fmla="*/ 12 w 19"/>
                  <a:gd name="T59" fmla="*/ 3 h 25"/>
                  <a:gd name="T60" fmla="*/ 12 w 19"/>
                  <a:gd name="T61" fmla="*/ 3 h 25"/>
                  <a:gd name="T62" fmla="*/ 10 w 19"/>
                  <a:gd name="T63" fmla="*/ 4 h 25"/>
                  <a:gd name="T64" fmla="*/ 9 w 19"/>
                  <a:gd name="T65" fmla="*/ 3 h 25"/>
                  <a:gd name="T66" fmla="*/ 9 w 19"/>
                  <a:gd name="T67" fmla="*/ 2 h 25"/>
                  <a:gd name="T68" fmla="*/ 8 w 19"/>
                  <a:gd name="T69" fmla="*/ 2 h 25"/>
                  <a:gd name="T70" fmla="*/ 5 w 19"/>
                  <a:gd name="T71" fmla="*/ 5 h 25"/>
                  <a:gd name="T72" fmla="*/ 4 w 19"/>
                  <a:gd name="T73" fmla="*/ 5 h 25"/>
                  <a:gd name="T74" fmla="*/ 5 w 19"/>
                  <a:gd name="T75" fmla="*/ 8 h 25"/>
                  <a:gd name="T76" fmla="*/ 4 w 19"/>
                  <a:gd name="T77" fmla="*/ 8 h 25"/>
                  <a:gd name="T78" fmla="*/ 3 w 19"/>
                  <a:gd name="T79" fmla="*/ 10 h 25"/>
                  <a:gd name="T80" fmla="*/ 3 w 19"/>
                  <a:gd name="T81" fmla="*/ 11 h 25"/>
                  <a:gd name="T82" fmla="*/ 1 w 19"/>
                  <a:gd name="T83" fmla="*/ 12 h 25"/>
                  <a:gd name="T84" fmla="*/ 0 w 19"/>
                  <a:gd name="T85" fmla="*/ 12 h 25"/>
                  <a:gd name="T86" fmla="*/ 0 w 19"/>
                  <a:gd name="T87" fmla="*/ 17 h 25"/>
                  <a:gd name="T88" fmla="*/ 0 w 19"/>
                  <a:gd name="T89" fmla="*/ 17 h 25"/>
                  <a:gd name="T90" fmla="*/ 2 w 19"/>
                  <a:gd name="T91" fmla="*/ 17 h 25"/>
                  <a:gd name="T92" fmla="*/ 2 w 19"/>
                  <a:gd name="T93" fmla="*/ 18 h 25"/>
                  <a:gd name="T94" fmla="*/ 2 w 19"/>
                  <a:gd name="T95" fmla="*/ 19 h 25"/>
                  <a:gd name="T96" fmla="*/ 2 w 19"/>
                  <a:gd name="T97" fmla="*/ 20 h 25"/>
                  <a:gd name="T98" fmla="*/ 2 w 19"/>
                  <a:gd name="T99" fmla="*/ 20 h 25"/>
                  <a:gd name="T100" fmla="*/ 1 w 19"/>
                  <a:gd name="T101" fmla="*/ 23 h 25"/>
                  <a:gd name="T102" fmla="*/ 11 w 19"/>
                  <a:gd name="T103" fmla="*/ 18 h 25"/>
                  <a:gd name="T104" fmla="*/ 4 w 19"/>
                  <a:gd name="T105" fmla="*/ 17 h 25"/>
                  <a:gd name="T106" fmla="*/ 8 w 19"/>
                  <a:gd name="T107" fmla="*/ 7 h 25"/>
                  <a:gd name="T108" fmla="*/ 14 w 19"/>
                  <a:gd name="T109" fmla="*/ 7 h 25"/>
                  <a:gd name="T110" fmla="*/ 14 w 19"/>
                  <a:gd name="T111" fmla="*/ 8 h 25"/>
                  <a:gd name="T112" fmla="*/ 14 w 19"/>
                  <a:gd name="T113" fmla="*/ 10 h 25"/>
                  <a:gd name="T114" fmla="*/ 11 w 19"/>
                  <a:gd name="T11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" h="25">
                    <a:moveTo>
                      <a:pt x="1" y="23"/>
                    </a:moveTo>
                    <a:cubicBezTo>
                      <a:pt x="1" y="23"/>
                      <a:pt x="1" y="23"/>
                      <a:pt x="1" y="23"/>
                    </a:cubicBezTo>
                    <a:cubicBezTo>
                      <a:pt x="3" y="24"/>
                      <a:pt x="3" y="24"/>
                      <a:pt x="4" y="25"/>
                    </a:cubicBezTo>
                    <a:cubicBezTo>
                      <a:pt x="4" y="25"/>
                      <a:pt x="4" y="25"/>
                      <a:pt x="5" y="25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8" y="22"/>
                      <a:pt x="8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3"/>
                      <a:pt x="10" y="23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2" y="22"/>
                      <a:pt x="12" y="22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8"/>
                      <a:pt x="14" y="17"/>
                      <a:pt x="14" y="17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5" y="15"/>
                      <a:pt x="15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9" y="8"/>
                    </a:cubicBezTo>
                    <a:cubicBezTo>
                      <a:pt x="19" y="8"/>
                      <a:pt x="19" y="8"/>
                      <a:pt x="18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6" y="4"/>
                      <a:pt x="16" y="4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4" y="0"/>
                      <a:pt x="14" y="1"/>
                      <a:pt x="14" y="1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4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6" y="4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7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4" y="9"/>
                      <a:pt x="4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4"/>
                      <a:pt x="0" y="1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1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2" y="19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2" y="22"/>
                      <a:pt x="1" y="23"/>
                    </a:cubicBezTo>
                    <a:close/>
                    <a:moveTo>
                      <a:pt x="11" y="18"/>
                    </a:moveTo>
                    <a:cubicBezTo>
                      <a:pt x="8" y="20"/>
                      <a:pt x="5" y="20"/>
                      <a:pt x="4" y="17"/>
                    </a:cubicBezTo>
                    <a:cubicBezTo>
                      <a:pt x="3" y="14"/>
                      <a:pt x="5" y="10"/>
                      <a:pt x="8" y="7"/>
                    </a:cubicBezTo>
                    <a:cubicBezTo>
                      <a:pt x="10" y="5"/>
                      <a:pt x="13" y="5"/>
                      <a:pt x="14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9"/>
                      <a:pt x="14" y="9"/>
                      <a:pt x="14" y="10"/>
                    </a:cubicBezTo>
                    <a:cubicBezTo>
                      <a:pt x="15" y="12"/>
                      <a:pt x="13" y="16"/>
                      <a:pt x="11" y="18"/>
                    </a:cubicBezTo>
                    <a:close/>
                  </a:path>
                </a:pathLst>
              </a:custGeom>
              <a:solidFill>
                <a:srgbClr val="B4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461"/>
              <p:cNvSpPr>
                <a:spLocks noEditPoints="1"/>
              </p:cNvSpPr>
              <p:nvPr/>
            </p:nvSpPr>
            <p:spPr bwMode="auto">
              <a:xfrm>
                <a:off x="2893" y="1647"/>
                <a:ext cx="45" cy="56"/>
              </a:xfrm>
              <a:custGeom>
                <a:avLst/>
                <a:gdLst>
                  <a:gd name="T0" fmla="*/ 1 w 12"/>
                  <a:gd name="T1" fmla="*/ 12 h 15"/>
                  <a:gd name="T2" fmla="*/ 8 w 12"/>
                  <a:gd name="T3" fmla="*/ 13 h 15"/>
                  <a:gd name="T4" fmla="*/ 11 w 12"/>
                  <a:gd name="T5" fmla="*/ 3 h 15"/>
                  <a:gd name="T6" fmla="*/ 5 w 12"/>
                  <a:gd name="T7" fmla="*/ 2 h 15"/>
                  <a:gd name="T8" fmla="*/ 1 w 12"/>
                  <a:gd name="T9" fmla="*/ 12 h 15"/>
                  <a:gd name="T10" fmla="*/ 7 w 12"/>
                  <a:gd name="T11" fmla="*/ 10 h 15"/>
                  <a:gd name="T12" fmla="*/ 4 w 12"/>
                  <a:gd name="T13" fmla="*/ 10 h 15"/>
                  <a:gd name="T14" fmla="*/ 5 w 12"/>
                  <a:gd name="T15" fmla="*/ 5 h 15"/>
                  <a:gd name="T16" fmla="*/ 9 w 12"/>
                  <a:gd name="T17" fmla="*/ 6 h 15"/>
                  <a:gd name="T18" fmla="*/ 7 w 12"/>
                  <a:gd name="T19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5">
                    <a:moveTo>
                      <a:pt x="1" y="12"/>
                    </a:moveTo>
                    <a:cubicBezTo>
                      <a:pt x="2" y="15"/>
                      <a:pt x="5" y="15"/>
                      <a:pt x="8" y="13"/>
                    </a:cubicBezTo>
                    <a:cubicBezTo>
                      <a:pt x="10" y="10"/>
                      <a:pt x="12" y="6"/>
                      <a:pt x="11" y="3"/>
                    </a:cubicBezTo>
                    <a:cubicBezTo>
                      <a:pt x="10" y="1"/>
                      <a:pt x="7" y="0"/>
                      <a:pt x="5" y="2"/>
                    </a:cubicBezTo>
                    <a:cubicBezTo>
                      <a:pt x="2" y="5"/>
                      <a:pt x="0" y="9"/>
                      <a:pt x="1" y="12"/>
                    </a:cubicBezTo>
                    <a:close/>
                    <a:moveTo>
                      <a:pt x="7" y="10"/>
                    </a:moveTo>
                    <a:cubicBezTo>
                      <a:pt x="6" y="11"/>
                      <a:pt x="4" y="11"/>
                      <a:pt x="4" y="10"/>
                    </a:cubicBezTo>
                    <a:cubicBezTo>
                      <a:pt x="3" y="8"/>
                      <a:pt x="4" y="6"/>
                      <a:pt x="5" y="5"/>
                    </a:cubicBezTo>
                    <a:cubicBezTo>
                      <a:pt x="7" y="4"/>
                      <a:pt x="8" y="4"/>
                      <a:pt x="9" y="6"/>
                    </a:cubicBezTo>
                    <a:cubicBezTo>
                      <a:pt x="9" y="7"/>
                      <a:pt x="8" y="9"/>
                      <a:pt x="7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462"/>
              <p:cNvSpPr/>
              <p:nvPr/>
            </p:nvSpPr>
            <p:spPr bwMode="auto">
              <a:xfrm>
                <a:off x="4173" y="1718"/>
                <a:ext cx="90" cy="136"/>
              </a:xfrm>
              <a:custGeom>
                <a:avLst/>
                <a:gdLst>
                  <a:gd name="T0" fmla="*/ 22 w 24"/>
                  <a:gd name="T1" fmla="*/ 0 h 36"/>
                  <a:gd name="T2" fmla="*/ 0 w 24"/>
                  <a:gd name="T3" fmla="*/ 35 h 36"/>
                  <a:gd name="T4" fmla="*/ 2 w 24"/>
                  <a:gd name="T5" fmla="*/ 36 h 36"/>
                  <a:gd name="T6" fmla="*/ 24 w 24"/>
                  <a:gd name="T7" fmla="*/ 1 h 36"/>
                  <a:gd name="T8" fmla="*/ 22 w 24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6">
                    <a:moveTo>
                      <a:pt x="22" y="0"/>
                    </a:moveTo>
                    <a:cubicBezTo>
                      <a:pt x="23" y="13"/>
                      <a:pt x="13" y="29"/>
                      <a:pt x="0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5" y="30"/>
                      <a:pt x="24" y="15"/>
                      <a:pt x="24" y="1"/>
                    </a:cubicBezTo>
                    <a:cubicBezTo>
                      <a:pt x="23" y="1"/>
                      <a:pt x="23" y="0"/>
                      <a:pt x="22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463"/>
              <p:cNvSpPr/>
              <p:nvPr/>
            </p:nvSpPr>
            <p:spPr bwMode="auto">
              <a:xfrm>
                <a:off x="4255" y="1714"/>
                <a:ext cx="8" cy="12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0 w 2"/>
                  <a:gd name="T5" fmla="*/ 1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464"/>
              <p:cNvSpPr/>
              <p:nvPr/>
            </p:nvSpPr>
            <p:spPr bwMode="auto">
              <a:xfrm>
                <a:off x="4255" y="1718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465"/>
              <p:cNvSpPr/>
              <p:nvPr/>
            </p:nvSpPr>
            <p:spPr bwMode="auto">
              <a:xfrm>
                <a:off x="4255" y="1722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466"/>
              <p:cNvSpPr/>
              <p:nvPr/>
            </p:nvSpPr>
            <p:spPr bwMode="auto">
              <a:xfrm>
                <a:off x="4255" y="172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467"/>
              <p:cNvSpPr/>
              <p:nvPr/>
            </p:nvSpPr>
            <p:spPr bwMode="auto">
              <a:xfrm>
                <a:off x="4255" y="173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468"/>
              <p:cNvSpPr/>
              <p:nvPr/>
            </p:nvSpPr>
            <p:spPr bwMode="auto">
              <a:xfrm>
                <a:off x="4255" y="1737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469"/>
              <p:cNvSpPr/>
              <p:nvPr/>
            </p:nvSpPr>
            <p:spPr bwMode="auto">
              <a:xfrm>
                <a:off x="4252" y="1741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470"/>
              <p:cNvSpPr/>
              <p:nvPr/>
            </p:nvSpPr>
            <p:spPr bwMode="auto">
              <a:xfrm>
                <a:off x="4252" y="174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471"/>
              <p:cNvSpPr/>
              <p:nvPr/>
            </p:nvSpPr>
            <p:spPr bwMode="auto">
              <a:xfrm>
                <a:off x="4252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472"/>
              <p:cNvSpPr/>
              <p:nvPr/>
            </p:nvSpPr>
            <p:spPr bwMode="auto">
              <a:xfrm>
                <a:off x="4252" y="1752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1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473"/>
              <p:cNvSpPr/>
              <p:nvPr/>
            </p:nvSpPr>
            <p:spPr bwMode="auto">
              <a:xfrm>
                <a:off x="4248" y="1756"/>
                <a:ext cx="7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474"/>
              <p:cNvSpPr/>
              <p:nvPr/>
            </p:nvSpPr>
            <p:spPr bwMode="auto">
              <a:xfrm>
                <a:off x="4248" y="176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475"/>
              <p:cNvSpPr/>
              <p:nvPr/>
            </p:nvSpPr>
            <p:spPr bwMode="auto">
              <a:xfrm>
                <a:off x="4244" y="1767"/>
                <a:ext cx="8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1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476"/>
              <p:cNvSpPr/>
              <p:nvPr/>
            </p:nvSpPr>
            <p:spPr bwMode="auto">
              <a:xfrm>
                <a:off x="4240" y="1775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477"/>
              <p:cNvSpPr/>
              <p:nvPr/>
            </p:nvSpPr>
            <p:spPr bwMode="auto">
              <a:xfrm>
                <a:off x="4237" y="1778"/>
                <a:ext cx="11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478"/>
              <p:cNvSpPr/>
              <p:nvPr/>
            </p:nvSpPr>
            <p:spPr bwMode="auto">
              <a:xfrm>
                <a:off x="4233" y="1786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479"/>
              <p:cNvSpPr/>
              <p:nvPr/>
            </p:nvSpPr>
            <p:spPr bwMode="auto">
              <a:xfrm>
                <a:off x="4222" y="1793"/>
                <a:ext cx="18" cy="23"/>
              </a:xfrm>
              <a:custGeom>
                <a:avLst/>
                <a:gdLst>
                  <a:gd name="T0" fmla="*/ 3 w 5"/>
                  <a:gd name="T1" fmla="*/ 0 h 6"/>
                  <a:gd name="T2" fmla="*/ 0 w 5"/>
                  <a:gd name="T3" fmla="*/ 5 h 6"/>
                  <a:gd name="T4" fmla="*/ 2 w 5"/>
                  <a:gd name="T5" fmla="*/ 6 h 6"/>
                  <a:gd name="T6" fmla="*/ 5 w 5"/>
                  <a:gd name="T7" fmla="*/ 1 h 6"/>
                  <a:gd name="T8" fmla="*/ 3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4" y="3"/>
                      <a:pt x="5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480"/>
              <p:cNvSpPr/>
              <p:nvPr/>
            </p:nvSpPr>
            <p:spPr bwMode="auto">
              <a:xfrm>
                <a:off x="4214" y="1812"/>
                <a:ext cx="15" cy="11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2 h 3"/>
                  <a:gd name="T4" fmla="*/ 2 w 4"/>
                  <a:gd name="T5" fmla="*/ 3 h 3"/>
                  <a:gd name="T6" fmla="*/ 4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481"/>
              <p:cNvSpPr/>
              <p:nvPr/>
            </p:nvSpPr>
            <p:spPr bwMode="auto">
              <a:xfrm>
                <a:off x="4207" y="1820"/>
                <a:ext cx="15" cy="11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1 h 3"/>
                  <a:gd name="T4" fmla="*/ 2 w 4"/>
                  <a:gd name="T5" fmla="*/ 3 h 3"/>
                  <a:gd name="T6" fmla="*/ 4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482"/>
              <p:cNvSpPr/>
              <p:nvPr/>
            </p:nvSpPr>
            <p:spPr bwMode="auto">
              <a:xfrm>
                <a:off x="4203" y="1823"/>
                <a:ext cx="11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483"/>
              <p:cNvSpPr/>
              <p:nvPr/>
            </p:nvSpPr>
            <p:spPr bwMode="auto">
              <a:xfrm>
                <a:off x="4199" y="1831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484"/>
              <p:cNvSpPr/>
              <p:nvPr/>
            </p:nvSpPr>
            <p:spPr bwMode="auto">
              <a:xfrm>
                <a:off x="4195" y="1835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485"/>
              <p:cNvSpPr/>
              <p:nvPr/>
            </p:nvSpPr>
            <p:spPr bwMode="auto">
              <a:xfrm>
                <a:off x="4191" y="1839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486"/>
              <p:cNvSpPr/>
              <p:nvPr/>
            </p:nvSpPr>
            <p:spPr bwMode="auto">
              <a:xfrm>
                <a:off x="4184" y="1839"/>
                <a:ext cx="11" cy="7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487"/>
              <p:cNvSpPr/>
              <p:nvPr/>
            </p:nvSpPr>
            <p:spPr bwMode="auto">
              <a:xfrm>
                <a:off x="4180" y="1842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488"/>
              <p:cNvSpPr/>
              <p:nvPr/>
            </p:nvSpPr>
            <p:spPr bwMode="auto">
              <a:xfrm>
                <a:off x="4176" y="1846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489"/>
              <p:cNvSpPr/>
              <p:nvPr/>
            </p:nvSpPr>
            <p:spPr bwMode="auto">
              <a:xfrm>
                <a:off x="4173" y="1846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490"/>
              <p:cNvSpPr/>
              <p:nvPr/>
            </p:nvSpPr>
            <p:spPr bwMode="auto">
              <a:xfrm>
                <a:off x="4173" y="1850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491"/>
              <p:cNvSpPr/>
              <p:nvPr/>
            </p:nvSpPr>
            <p:spPr bwMode="auto">
              <a:xfrm>
                <a:off x="4173" y="1726"/>
                <a:ext cx="75" cy="113"/>
              </a:xfrm>
              <a:custGeom>
                <a:avLst/>
                <a:gdLst>
                  <a:gd name="T0" fmla="*/ 18 w 20"/>
                  <a:gd name="T1" fmla="*/ 0 h 30"/>
                  <a:gd name="T2" fmla="*/ 0 w 20"/>
                  <a:gd name="T3" fmla="*/ 28 h 30"/>
                  <a:gd name="T4" fmla="*/ 2 w 20"/>
                  <a:gd name="T5" fmla="*/ 30 h 30"/>
                  <a:gd name="T6" fmla="*/ 20 w 20"/>
                  <a:gd name="T7" fmla="*/ 1 h 30"/>
                  <a:gd name="T8" fmla="*/ 18 w 2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0">
                    <a:moveTo>
                      <a:pt x="18" y="0"/>
                    </a:moveTo>
                    <a:cubicBezTo>
                      <a:pt x="18" y="11"/>
                      <a:pt x="10" y="24"/>
                      <a:pt x="0" y="28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2" y="25"/>
                      <a:pt x="20" y="12"/>
                      <a:pt x="20" y="1"/>
                    </a:cubicBezTo>
                    <a:cubicBezTo>
                      <a:pt x="19" y="1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492"/>
              <p:cNvSpPr/>
              <p:nvPr/>
            </p:nvSpPr>
            <p:spPr bwMode="auto">
              <a:xfrm>
                <a:off x="4240" y="1722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0 w 2"/>
                  <a:gd name="T5" fmla="*/ 1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493"/>
              <p:cNvSpPr/>
              <p:nvPr/>
            </p:nvSpPr>
            <p:spPr bwMode="auto">
              <a:xfrm>
                <a:off x="4240" y="172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494"/>
              <p:cNvSpPr/>
              <p:nvPr/>
            </p:nvSpPr>
            <p:spPr bwMode="auto">
              <a:xfrm>
                <a:off x="4240" y="172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495"/>
              <p:cNvSpPr/>
              <p:nvPr/>
            </p:nvSpPr>
            <p:spPr bwMode="auto">
              <a:xfrm>
                <a:off x="4240" y="173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496"/>
              <p:cNvSpPr/>
              <p:nvPr/>
            </p:nvSpPr>
            <p:spPr bwMode="auto">
              <a:xfrm>
                <a:off x="4240" y="1737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497"/>
              <p:cNvSpPr/>
              <p:nvPr/>
            </p:nvSpPr>
            <p:spPr bwMode="auto">
              <a:xfrm>
                <a:off x="4240" y="174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498"/>
              <p:cNvSpPr/>
              <p:nvPr/>
            </p:nvSpPr>
            <p:spPr bwMode="auto">
              <a:xfrm>
                <a:off x="4237" y="1744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499"/>
              <p:cNvSpPr/>
              <p:nvPr/>
            </p:nvSpPr>
            <p:spPr bwMode="auto">
              <a:xfrm>
                <a:off x="4237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500"/>
              <p:cNvSpPr/>
              <p:nvPr/>
            </p:nvSpPr>
            <p:spPr bwMode="auto">
              <a:xfrm>
                <a:off x="4237" y="1748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501"/>
              <p:cNvSpPr/>
              <p:nvPr/>
            </p:nvSpPr>
            <p:spPr bwMode="auto">
              <a:xfrm>
                <a:off x="4237" y="1752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1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502"/>
              <p:cNvSpPr/>
              <p:nvPr/>
            </p:nvSpPr>
            <p:spPr bwMode="auto">
              <a:xfrm>
                <a:off x="4233" y="1756"/>
                <a:ext cx="7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503"/>
              <p:cNvSpPr/>
              <p:nvPr/>
            </p:nvSpPr>
            <p:spPr bwMode="auto">
              <a:xfrm>
                <a:off x="4233" y="176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504"/>
              <p:cNvSpPr/>
              <p:nvPr/>
            </p:nvSpPr>
            <p:spPr bwMode="auto">
              <a:xfrm>
                <a:off x="4229" y="1767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505"/>
              <p:cNvSpPr/>
              <p:nvPr/>
            </p:nvSpPr>
            <p:spPr bwMode="auto">
              <a:xfrm>
                <a:off x="4229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506"/>
              <p:cNvSpPr/>
              <p:nvPr/>
            </p:nvSpPr>
            <p:spPr bwMode="auto">
              <a:xfrm>
                <a:off x="4225" y="1775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507"/>
              <p:cNvSpPr/>
              <p:nvPr/>
            </p:nvSpPr>
            <p:spPr bwMode="auto">
              <a:xfrm>
                <a:off x="4222" y="1782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508"/>
              <p:cNvSpPr/>
              <p:nvPr/>
            </p:nvSpPr>
            <p:spPr bwMode="auto">
              <a:xfrm>
                <a:off x="4210" y="1786"/>
                <a:ext cx="19" cy="19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4 h 5"/>
                  <a:gd name="T4" fmla="*/ 2 w 5"/>
                  <a:gd name="T5" fmla="*/ 5 h 5"/>
                  <a:gd name="T6" fmla="*/ 5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2" y="2"/>
                      <a:pt x="1" y="3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509"/>
              <p:cNvSpPr/>
              <p:nvPr/>
            </p:nvSpPr>
            <p:spPr bwMode="auto">
              <a:xfrm>
                <a:off x="4207" y="1801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510"/>
              <p:cNvSpPr/>
              <p:nvPr/>
            </p:nvSpPr>
            <p:spPr bwMode="auto">
              <a:xfrm>
                <a:off x="4199" y="1808"/>
                <a:ext cx="11" cy="8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511"/>
              <p:cNvSpPr/>
              <p:nvPr/>
            </p:nvSpPr>
            <p:spPr bwMode="auto">
              <a:xfrm>
                <a:off x="4195" y="1812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512"/>
              <p:cNvSpPr/>
              <p:nvPr/>
            </p:nvSpPr>
            <p:spPr bwMode="auto">
              <a:xfrm>
                <a:off x="4191" y="1816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513"/>
              <p:cNvSpPr/>
              <p:nvPr/>
            </p:nvSpPr>
            <p:spPr bwMode="auto">
              <a:xfrm>
                <a:off x="4188" y="182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514"/>
              <p:cNvSpPr/>
              <p:nvPr/>
            </p:nvSpPr>
            <p:spPr bwMode="auto">
              <a:xfrm>
                <a:off x="4188" y="182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515"/>
              <p:cNvSpPr/>
              <p:nvPr/>
            </p:nvSpPr>
            <p:spPr bwMode="auto">
              <a:xfrm>
                <a:off x="4184" y="1823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516"/>
              <p:cNvSpPr/>
              <p:nvPr/>
            </p:nvSpPr>
            <p:spPr bwMode="auto">
              <a:xfrm>
                <a:off x="4180" y="1827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517"/>
              <p:cNvSpPr/>
              <p:nvPr/>
            </p:nvSpPr>
            <p:spPr bwMode="auto">
              <a:xfrm>
                <a:off x="4176" y="1827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518"/>
              <p:cNvSpPr/>
              <p:nvPr/>
            </p:nvSpPr>
            <p:spPr bwMode="auto">
              <a:xfrm>
                <a:off x="4173" y="1831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519"/>
              <p:cNvSpPr/>
              <p:nvPr/>
            </p:nvSpPr>
            <p:spPr bwMode="auto">
              <a:xfrm>
                <a:off x="4173" y="1831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520"/>
              <p:cNvSpPr/>
              <p:nvPr/>
            </p:nvSpPr>
            <p:spPr bwMode="auto">
              <a:xfrm>
                <a:off x="4173" y="1733"/>
                <a:ext cx="60" cy="87"/>
              </a:xfrm>
              <a:custGeom>
                <a:avLst/>
                <a:gdLst>
                  <a:gd name="T0" fmla="*/ 14 w 16"/>
                  <a:gd name="T1" fmla="*/ 0 h 23"/>
                  <a:gd name="T2" fmla="*/ 0 w 16"/>
                  <a:gd name="T3" fmla="*/ 22 h 23"/>
                  <a:gd name="T4" fmla="*/ 2 w 16"/>
                  <a:gd name="T5" fmla="*/ 23 h 23"/>
                  <a:gd name="T6" fmla="*/ 15 w 16"/>
                  <a:gd name="T7" fmla="*/ 1 h 23"/>
                  <a:gd name="T8" fmla="*/ 14 w 1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14" y="0"/>
                    </a:moveTo>
                    <a:cubicBezTo>
                      <a:pt x="14" y="8"/>
                      <a:pt x="8" y="18"/>
                      <a:pt x="0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0" y="20"/>
                      <a:pt x="16" y="10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521"/>
              <p:cNvSpPr/>
              <p:nvPr/>
            </p:nvSpPr>
            <p:spPr bwMode="auto">
              <a:xfrm>
                <a:off x="4225" y="172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522"/>
              <p:cNvSpPr/>
              <p:nvPr/>
            </p:nvSpPr>
            <p:spPr bwMode="auto">
              <a:xfrm>
                <a:off x="4225" y="173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523"/>
              <p:cNvSpPr/>
              <p:nvPr/>
            </p:nvSpPr>
            <p:spPr bwMode="auto">
              <a:xfrm>
                <a:off x="4225" y="1737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524"/>
              <p:cNvSpPr/>
              <p:nvPr/>
            </p:nvSpPr>
            <p:spPr bwMode="auto">
              <a:xfrm>
                <a:off x="4225" y="1737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525"/>
              <p:cNvSpPr/>
              <p:nvPr/>
            </p:nvSpPr>
            <p:spPr bwMode="auto">
              <a:xfrm>
                <a:off x="4225" y="1741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526"/>
              <p:cNvSpPr/>
              <p:nvPr/>
            </p:nvSpPr>
            <p:spPr bwMode="auto">
              <a:xfrm>
                <a:off x="4222" y="1744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527"/>
              <p:cNvSpPr/>
              <p:nvPr/>
            </p:nvSpPr>
            <p:spPr bwMode="auto">
              <a:xfrm>
                <a:off x="4222" y="1748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528"/>
              <p:cNvSpPr/>
              <p:nvPr/>
            </p:nvSpPr>
            <p:spPr bwMode="auto">
              <a:xfrm>
                <a:off x="4222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529"/>
              <p:cNvSpPr/>
              <p:nvPr/>
            </p:nvSpPr>
            <p:spPr bwMode="auto">
              <a:xfrm>
                <a:off x="4222" y="175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530"/>
              <p:cNvSpPr/>
              <p:nvPr/>
            </p:nvSpPr>
            <p:spPr bwMode="auto">
              <a:xfrm>
                <a:off x="4222" y="175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531"/>
              <p:cNvSpPr/>
              <p:nvPr/>
            </p:nvSpPr>
            <p:spPr bwMode="auto">
              <a:xfrm>
                <a:off x="4218" y="1759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532"/>
              <p:cNvSpPr/>
              <p:nvPr/>
            </p:nvSpPr>
            <p:spPr bwMode="auto">
              <a:xfrm>
                <a:off x="4218" y="175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533"/>
              <p:cNvSpPr/>
              <p:nvPr/>
            </p:nvSpPr>
            <p:spPr bwMode="auto">
              <a:xfrm>
                <a:off x="4218" y="176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534"/>
              <p:cNvSpPr/>
              <p:nvPr/>
            </p:nvSpPr>
            <p:spPr bwMode="auto">
              <a:xfrm>
                <a:off x="4214" y="1767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535"/>
              <p:cNvSpPr/>
              <p:nvPr/>
            </p:nvSpPr>
            <p:spPr bwMode="auto">
              <a:xfrm>
                <a:off x="4214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536"/>
              <p:cNvSpPr/>
              <p:nvPr/>
            </p:nvSpPr>
            <p:spPr bwMode="auto">
              <a:xfrm>
                <a:off x="4210" y="1775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537"/>
              <p:cNvSpPr/>
              <p:nvPr/>
            </p:nvSpPr>
            <p:spPr bwMode="auto">
              <a:xfrm>
                <a:off x="4203" y="1782"/>
                <a:ext cx="15" cy="1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3 h 4"/>
                  <a:gd name="T4" fmla="*/ 2 w 4"/>
                  <a:gd name="T5" fmla="*/ 4 h 4"/>
                  <a:gd name="T6" fmla="*/ 4 w 4"/>
                  <a:gd name="T7" fmla="*/ 1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538"/>
              <p:cNvSpPr/>
              <p:nvPr/>
            </p:nvSpPr>
            <p:spPr bwMode="auto">
              <a:xfrm>
                <a:off x="4195" y="1793"/>
                <a:ext cx="15" cy="8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539"/>
              <p:cNvSpPr/>
              <p:nvPr/>
            </p:nvSpPr>
            <p:spPr bwMode="auto">
              <a:xfrm>
                <a:off x="4195" y="179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540"/>
              <p:cNvSpPr/>
              <p:nvPr/>
            </p:nvSpPr>
            <p:spPr bwMode="auto">
              <a:xfrm>
                <a:off x="4191" y="1801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541"/>
              <p:cNvSpPr/>
              <p:nvPr/>
            </p:nvSpPr>
            <p:spPr bwMode="auto">
              <a:xfrm>
                <a:off x="4188" y="1805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542"/>
              <p:cNvSpPr/>
              <p:nvPr/>
            </p:nvSpPr>
            <p:spPr bwMode="auto">
              <a:xfrm>
                <a:off x="4184" y="1805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543"/>
              <p:cNvSpPr/>
              <p:nvPr/>
            </p:nvSpPr>
            <p:spPr bwMode="auto">
              <a:xfrm>
                <a:off x="4184" y="180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544"/>
              <p:cNvSpPr/>
              <p:nvPr/>
            </p:nvSpPr>
            <p:spPr bwMode="auto">
              <a:xfrm>
                <a:off x="4180" y="1808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545"/>
              <p:cNvSpPr/>
              <p:nvPr/>
            </p:nvSpPr>
            <p:spPr bwMode="auto">
              <a:xfrm>
                <a:off x="4176" y="1812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546"/>
              <p:cNvSpPr/>
              <p:nvPr/>
            </p:nvSpPr>
            <p:spPr bwMode="auto">
              <a:xfrm>
                <a:off x="4176" y="181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547"/>
              <p:cNvSpPr/>
              <p:nvPr/>
            </p:nvSpPr>
            <p:spPr bwMode="auto">
              <a:xfrm>
                <a:off x="4173" y="1816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548"/>
              <p:cNvSpPr/>
              <p:nvPr/>
            </p:nvSpPr>
            <p:spPr bwMode="auto">
              <a:xfrm>
                <a:off x="4173" y="1816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549"/>
              <p:cNvSpPr/>
              <p:nvPr/>
            </p:nvSpPr>
            <p:spPr bwMode="auto">
              <a:xfrm>
                <a:off x="4169" y="1741"/>
                <a:ext cx="45" cy="60"/>
              </a:xfrm>
              <a:custGeom>
                <a:avLst/>
                <a:gdLst>
                  <a:gd name="T0" fmla="*/ 10 w 12"/>
                  <a:gd name="T1" fmla="*/ 0 h 16"/>
                  <a:gd name="T2" fmla="*/ 0 w 12"/>
                  <a:gd name="T3" fmla="*/ 15 h 16"/>
                  <a:gd name="T4" fmla="*/ 2 w 12"/>
                  <a:gd name="T5" fmla="*/ 16 h 16"/>
                  <a:gd name="T6" fmla="*/ 12 w 12"/>
                  <a:gd name="T7" fmla="*/ 1 h 16"/>
                  <a:gd name="T8" fmla="*/ 10 w 12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0" y="0"/>
                    </a:moveTo>
                    <a:cubicBezTo>
                      <a:pt x="10" y="6"/>
                      <a:pt x="6" y="13"/>
                      <a:pt x="0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8" y="14"/>
                      <a:pt x="12" y="7"/>
                      <a:pt x="12" y="1"/>
                    </a:cubicBezTo>
                    <a:cubicBezTo>
                      <a:pt x="11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550"/>
              <p:cNvSpPr/>
              <p:nvPr/>
            </p:nvSpPr>
            <p:spPr bwMode="auto">
              <a:xfrm>
                <a:off x="4207" y="1741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551"/>
              <p:cNvSpPr/>
              <p:nvPr/>
            </p:nvSpPr>
            <p:spPr bwMode="auto">
              <a:xfrm>
                <a:off x="4207" y="174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552"/>
              <p:cNvSpPr/>
              <p:nvPr/>
            </p:nvSpPr>
            <p:spPr bwMode="auto">
              <a:xfrm>
                <a:off x="4207" y="1744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553"/>
              <p:cNvSpPr/>
              <p:nvPr/>
            </p:nvSpPr>
            <p:spPr bwMode="auto">
              <a:xfrm>
                <a:off x="4207" y="174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554"/>
              <p:cNvSpPr/>
              <p:nvPr/>
            </p:nvSpPr>
            <p:spPr bwMode="auto">
              <a:xfrm>
                <a:off x="4207" y="1748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555"/>
              <p:cNvSpPr/>
              <p:nvPr/>
            </p:nvSpPr>
            <p:spPr bwMode="auto">
              <a:xfrm>
                <a:off x="4207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556"/>
              <p:cNvSpPr/>
              <p:nvPr/>
            </p:nvSpPr>
            <p:spPr bwMode="auto">
              <a:xfrm>
                <a:off x="4207" y="175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557"/>
              <p:cNvSpPr/>
              <p:nvPr/>
            </p:nvSpPr>
            <p:spPr bwMode="auto">
              <a:xfrm>
                <a:off x="4207" y="175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558"/>
              <p:cNvSpPr/>
              <p:nvPr/>
            </p:nvSpPr>
            <p:spPr bwMode="auto">
              <a:xfrm>
                <a:off x="4203" y="1752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559"/>
              <p:cNvSpPr/>
              <p:nvPr/>
            </p:nvSpPr>
            <p:spPr bwMode="auto">
              <a:xfrm>
                <a:off x="4203" y="175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560"/>
              <p:cNvSpPr/>
              <p:nvPr/>
            </p:nvSpPr>
            <p:spPr bwMode="auto">
              <a:xfrm>
                <a:off x="4203" y="1759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561"/>
              <p:cNvSpPr/>
              <p:nvPr/>
            </p:nvSpPr>
            <p:spPr bwMode="auto">
              <a:xfrm>
                <a:off x="4203" y="175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562"/>
              <p:cNvSpPr/>
              <p:nvPr/>
            </p:nvSpPr>
            <p:spPr bwMode="auto">
              <a:xfrm>
                <a:off x="4203" y="176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563"/>
              <p:cNvSpPr/>
              <p:nvPr/>
            </p:nvSpPr>
            <p:spPr bwMode="auto">
              <a:xfrm>
                <a:off x="4199" y="1763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564"/>
              <p:cNvSpPr/>
              <p:nvPr/>
            </p:nvSpPr>
            <p:spPr bwMode="auto">
              <a:xfrm>
                <a:off x="4199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565"/>
              <p:cNvSpPr/>
              <p:nvPr/>
            </p:nvSpPr>
            <p:spPr bwMode="auto">
              <a:xfrm>
                <a:off x="4195" y="1771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566"/>
              <p:cNvSpPr/>
              <p:nvPr/>
            </p:nvSpPr>
            <p:spPr bwMode="auto">
              <a:xfrm>
                <a:off x="4191" y="1775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567"/>
              <p:cNvSpPr/>
              <p:nvPr/>
            </p:nvSpPr>
            <p:spPr bwMode="auto">
              <a:xfrm>
                <a:off x="4188" y="1782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568"/>
              <p:cNvSpPr/>
              <p:nvPr/>
            </p:nvSpPr>
            <p:spPr bwMode="auto">
              <a:xfrm>
                <a:off x="4184" y="1786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569"/>
              <p:cNvSpPr/>
              <p:nvPr/>
            </p:nvSpPr>
            <p:spPr bwMode="auto">
              <a:xfrm>
                <a:off x="4184" y="178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570"/>
              <p:cNvSpPr/>
              <p:nvPr/>
            </p:nvSpPr>
            <p:spPr bwMode="auto">
              <a:xfrm>
                <a:off x="4180" y="179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571"/>
              <p:cNvSpPr/>
              <p:nvPr/>
            </p:nvSpPr>
            <p:spPr bwMode="auto">
              <a:xfrm>
                <a:off x="4180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572"/>
              <p:cNvSpPr/>
              <p:nvPr/>
            </p:nvSpPr>
            <p:spPr bwMode="auto">
              <a:xfrm>
                <a:off x="4176" y="1793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573"/>
              <p:cNvSpPr/>
              <p:nvPr/>
            </p:nvSpPr>
            <p:spPr bwMode="auto">
              <a:xfrm>
                <a:off x="4176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574"/>
              <p:cNvSpPr/>
              <p:nvPr/>
            </p:nvSpPr>
            <p:spPr bwMode="auto">
              <a:xfrm>
                <a:off x="4173" y="1793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575"/>
              <p:cNvSpPr/>
              <p:nvPr/>
            </p:nvSpPr>
            <p:spPr bwMode="auto">
              <a:xfrm>
                <a:off x="4173" y="1797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576"/>
              <p:cNvSpPr/>
              <p:nvPr/>
            </p:nvSpPr>
            <p:spPr bwMode="auto">
              <a:xfrm>
                <a:off x="4173" y="1797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577"/>
              <p:cNvSpPr/>
              <p:nvPr/>
            </p:nvSpPr>
            <p:spPr bwMode="auto">
              <a:xfrm>
                <a:off x="4169" y="1797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578"/>
              <p:cNvSpPr/>
              <p:nvPr/>
            </p:nvSpPr>
            <p:spPr bwMode="auto">
              <a:xfrm>
                <a:off x="4169" y="1748"/>
                <a:ext cx="30" cy="38"/>
              </a:xfrm>
              <a:custGeom>
                <a:avLst/>
                <a:gdLst>
                  <a:gd name="T0" fmla="*/ 6 w 8"/>
                  <a:gd name="T1" fmla="*/ 0 h 10"/>
                  <a:gd name="T2" fmla="*/ 0 w 8"/>
                  <a:gd name="T3" fmla="*/ 9 h 10"/>
                  <a:gd name="T4" fmla="*/ 2 w 8"/>
                  <a:gd name="T5" fmla="*/ 10 h 10"/>
                  <a:gd name="T6" fmla="*/ 8 w 8"/>
                  <a:gd name="T7" fmla="*/ 1 h 10"/>
                  <a:gd name="T8" fmla="*/ 8 w 8"/>
                  <a:gd name="T9" fmla="*/ 1 h 10"/>
                  <a:gd name="T10" fmla="*/ 6 w 8"/>
                  <a:gd name="T11" fmla="*/ 0 h 10"/>
                  <a:gd name="T12" fmla="*/ 6 w 8"/>
                  <a:gd name="T13" fmla="*/ 0 h 10"/>
                  <a:gd name="T14" fmla="*/ 6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cubicBezTo>
                      <a:pt x="6" y="3"/>
                      <a:pt x="4" y="7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5" y="9"/>
                      <a:pt x="8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579"/>
              <p:cNvSpPr/>
              <p:nvPr/>
            </p:nvSpPr>
            <p:spPr bwMode="auto">
              <a:xfrm>
                <a:off x="4191" y="1748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580"/>
              <p:cNvSpPr/>
              <p:nvPr/>
            </p:nvSpPr>
            <p:spPr bwMode="auto">
              <a:xfrm>
                <a:off x="4191" y="1748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581"/>
              <p:cNvSpPr/>
              <p:nvPr/>
            </p:nvSpPr>
            <p:spPr bwMode="auto">
              <a:xfrm>
                <a:off x="4191" y="174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582"/>
              <p:cNvSpPr/>
              <p:nvPr/>
            </p:nvSpPr>
            <p:spPr bwMode="auto">
              <a:xfrm>
                <a:off x="4191" y="1752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583"/>
              <p:cNvSpPr/>
              <p:nvPr/>
            </p:nvSpPr>
            <p:spPr bwMode="auto">
              <a:xfrm>
                <a:off x="4191" y="1752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584"/>
              <p:cNvSpPr/>
              <p:nvPr/>
            </p:nvSpPr>
            <p:spPr bwMode="auto">
              <a:xfrm>
                <a:off x="4191" y="175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585"/>
              <p:cNvSpPr/>
              <p:nvPr/>
            </p:nvSpPr>
            <p:spPr bwMode="auto">
              <a:xfrm>
                <a:off x="4191" y="175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586"/>
              <p:cNvSpPr/>
              <p:nvPr/>
            </p:nvSpPr>
            <p:spPr bwMode="auto">
              <a:xfrm>
                <a:off x="4191" y="1756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587"/>
              <p:cNvSpPr/>
              <p:nvPr/>
            </p:nvSpPr>
            <p:spPr bwMode="auto">
              <a:xfrm>
                <a:off x="4191" y="1756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588"/>
              <p:cNvSpPr/>
              <p:nvPr/>
            </p:nvSpPr>
            <p:spPr bwMode="auto">
              <a:xfrm>
                <a:off x="4191" y="175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589"/>
              <p:cNvSpPr/>
              <p:nvPr/>
            </p:nvSpPr>
            <p:spPr bwMode="auto">
              <a:xfrm>
                <a:off x="4188" y="1759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590"/>
              <p:cNvSpPr/>
              <p:nvPr/>
            </p:nvSpPr>
            <p:spPr bwMode="auto">
              <a:xfrm>
                <a:off x="4188" y="1759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591"/>
              <p:cNvSpPr/>
              <p:nvPr/>
            </p:nvSpPr>
            <p:spPr bwMode="auto">
              <a:xfrm>
                <a:off x="4188" y="175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592"/>
              <p:cNvSpPr/>
              <p:nvPr/>
            </p:nvSpPr>
            <p:spPr bwMode="auto">
              <a:xfrm>
                <a:off x="4188" y="176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593"/>
              <p:cNvSpPr/>
              <p:nvPr/>
            </p:nvSpPr>
            <p:spPr bwMode="auto">
              <a:xfrm>
                <a:off x="4188" y="176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594"/>
              <p:cNvSpPr/>
              <p:nvPr/>
            </p:nvSpPr>
            <p:spPr bwMode="auto">
              <a:xfrm>
                <a:off x="4184" y="1763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595"/>
              <p:cNvSpPr/>
              <p:nvPr/>
            </p:nvSpPr>
            <p:spPr bwMode="auto">
              <a:xfrm>
                <a:off x="4184" y="1767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596"/>
              <p:cNvSpPr/>
              <p:nvPr/>
            </p:nvSpPr>
            <p:spPr bwMode="auto">
              <a:xfrm>
                <a:off x="4180" y="1771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597"/>
              <p:cNvSpPr/>
              <p:nvPr/>
            </p:nvSpPr>
            <p:spPr bwMode="auto">
              <a:xfrm>
                <a:off x="4180" y="1775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598"/>
              <p:cNvSpPr/>
              <p:nvPr/>
            </p:nvSpPr>
            <p:spPr bwMode="auto">
              <a:xfrm>
                <a:off x="4176" y="1775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599"/>
              <p:cNvSpPr/>
              <p:nvPr/>
            </p:nvSpPr>
            <p:spPr bwMode="auto">
              <a:xfrm>
                <a:off x="4176" y="177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600"/>
              <p:cNvSpPr/>
              <p:nvPr/>
            </p:nvSpPr>
            <p:spPr bwMode="auto">
              <a:xfrm>
                <a:off x="4176" y="1778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601"/>
              <p:cNvSpPr/>
              <p:nvPr/>
            </p:nvSpPr>
            <p:spPr bwMode="auto">
              <a:xfrm>
                <a:off x="4173" y="1778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602"/>
              <p:cNvSpPr/>
              <p:nvPr/>
            </p:nvSpPr>
            <p:spPr bwMode="auto">
              <a:xfrm>
                <a:off x="4173" y="177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603"/>
              <p:cNvSpPr/>
              <p:nvPr/>
            </p:nvSpPr>
            <p:spPr bwMode="auto">
              <a:xfrm>
                <a:off x="4173" y="177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604"/>
              <p:cNvSpPr/>
              <p:nvPr/>
            </p:nvSpPr>
            <p:spPr bwMode="auto">
              <a:xfrm>
                <a:off x="4173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605"/>
              <p:cNvSpPr/>
              <p:nvPr/>
            </p:nvSpPr>
            <p:spPr bwMode="auto">
              <a:xfrm>
                <a:off x="4169" y="1782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606"/>
              <p:cNvSpPr/>
              <p:nvPr/>
            </p:nvSpPr>
            <p:spPr bwMode="auto">
              <a:xfrm>
                <a:off x="4169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Group 808"/>
            <p:cNvGrpSpPr/>
            <p:nvPr/>
          </p:nvGrpSpPr>
          <p:grpSpPr bwMode="auto">
            <a:xfrm>
              <a:off x="4109" y="1665"/>
              <a:ext cx="154" cy="200"/>
              <a:chOff x="4109" y="1665"/>
              <a:chExt cx="154" cy="200"/>
            </a:xfrm>
          </p:grpSpPr>
          <p:sp>
            <p:nvSpPr>
              <p:cNvPr id="411" name="Freeform 608"/>
              <p:cNvSpPr/>
              <p:nvPr/>
            </p:nvSpPr>
            <p:spPr bwMode="auto">
              <a:xfrm>
                <a:off x="4233" y="1665"/>
                <a:ext cx="30" cy="57"/>
              </a:xfrm>
              <a:custGeom>
                <a:avLst/>
                <a:gdLst>
                  <a:gd name="T0" fmla="*/ 0 w 8"/>
                  <a:gd name="T1" fmla="*/ 0 h 15"/>
                  <a:gd name="T2" fmla="*/ 6 w 8"/>
                  <a:gd name="T3" fmla="*/ 14 h 15"/>
                  <a:gd name="T4" fmla="*/ 8 w 8"/>
                  <a:gd name="T5" fmla="*/ 15 h 15"/>
                  <a:gd name="T6" fmla="*/ 1 w 8"/>
                  <a:gd name="T7" fmla="*/ 2 h 15"/>
                  <a:gd name="T8" fmla="*/ 0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0" y="0"/>
                    </a:moveTo>
                    <a:cubicBezTo>
                      <a:pt x="3" y="3"/>
                      <a:pt x="6" y="8"/>
                      <a:pt x="6" y="14"/>
                    </a:cubicBezTo>
                    <a:cubicBezTo>
                      <a:pt x="7" y="14"/>
                      <a:pt x="7" y="15"/>
                      <a:pt x="8" y="15"/>
                    </a:cubicBezTo>
                    <a:cubicBezTo>
                      <a:pt x="8" y="9"/>
                      <a:pt x="5" y="4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609"/>
              <p:cNvSpPr/>
              <p:nvPr/>
            </p:nvSpPr>
            <p:spPr bwMode="auto">
              <a:xfrm>
                <a:off x="4233" y="1665"/>
                <a:ext cx="19" cy="19"/>
              </a:xfrm>
              <a:custGeom>
                <a:avLst/>
                <a:gdLst>
                  <a:gd name="T0" fmla="*/ 0 w 5"/>
                  <a:gd name="T1" fmla="*/ 0 h 5"/>
                  <a:gd name="T2" fmla="*/ 3 w 5"/>
                  <a:gd name="T3" fmla="*/ 4 h 5"/>
                  <a:gd name="T4" fmla="*/ 5 w 5"/>
                  <a:gd name="T5" fmla="*/ 5 h 5"/>
                  <a:gd name="T6" fmla="*/ 1 w 5"/>
                  <a:gd name="T7" fmla="*/ 2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1"/>
                      <a:pt x="2" y="2"/>
                      <a:pt x="3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3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610"/>
              <p:cNvSpPr/>
              <p:nvPr/>
            </p:nvSpPr>
            <p:spPr bwMode="auto">
              <a:xfrm>
                <a:off x="4244" y="1680"/>
                <a:ext cx="11" cy="12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3 w 3"/>
                  <a:gd name="T5" fmla="*/ 3 h 3"/>
                  <a:gd name="T6" fmla="*/ 2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611"/>
              <p:cNvSpPr/>
              <p:nvPr/>
            </p:nvSpPr>
            <p:spPr bwMode="auto">
              <a:xfrm>
                <a:off x="4248" y="1684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612"/>
              <p:cNvSpPr/>
              <p:nvPr/>
            </p:nvSpPr>
            <p:spPr bwMode="auto">
              <a:xfrm>
                <a:off x="4252" y="169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613"/>
              <p:cNvSpPr/>
              <p:nvPr/>
            </p:nvSpPr>
            <p:spPr bwMode="auto">
              <a:xfrm>
                <a:off x="4252" y="1695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614"/>
              <p:cNvSpPr/>
              <p:nvPr/>
            </p:nvSpPr>
            <p:spPr bwMode="auto">
              <a:xfrm>
                <a:off x="4252" y="1699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615"/>
              <p:cNvSpPr/>
              <p:nvPr/>
            </p:nvSpPr>
            <p:spPr bwMode="auto">
              <a:xfrm>
                <a:off x="4255" y="170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616"/>
              <p:cNvSpPr/>
              <p:nvPr/>
            </p:nvSpPr>
            <p:spPr bwMode="auto">
              <a:xfrm>
                <a:off x="4255" y="1707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617"/>
              <p:cNvSpPr/>
              <p:nvPr/>
            </p:nvSpPr>
            <p:spPr bwMode="auto">
              <a:xfrm>
                <a:off x="4255" y="1711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618"/>
              <p:cNvSpPr/>
              <p:nvPr/>
            </p:nvSpPr>
            <p:spPr bwMode="auto">
              <a:xfrm>
                <a:off x="4255" y="1714"/>
                <a:ext cx="8" cy="12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0 w 2"/>
                  <a:gd name="T5" fmla="*/ 1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619"/>
              <p:cNvSpPr/>
              <p:nvPr/>
            </p:nvSpPr>
            <p:spPr bwMode="auto">
              <a:xfrm>
                <a:off x="4222" y="1684"/>
                <a:ext cx="26" cy="45"/>
              </a:xfrm>
              <a:custGeom>
                <a:avLst/>
                <a:gdLst>
                  <a:gd name="T0" fmla="*/ 0 w 7"/>
                  <a:gd name="T1" fmla="*/ 0 h 12"/>
                  <a:gd name="T2" fmla="*/ 5 w 7"/>
                  <a:gd name="T3" fmla="*/ 11 h 12"/>
                  <a:gd name="T4" fmla="*/ 7 w 7"/>
                  <a:gd name="T5" fmla="*/ 12 h 12"/>
                  <a:gd name="T6" fmla="*/ 1 w 7"/>
                  <a:gd name="T7" fmla="*/ 1 h 12"/>
                  <a:gd name="T8" fmla="*/ 0 w 7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3" y="2"/>
                      <a:pt x="5" y="6"/>
                      <a:pt x="5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6" y="7"/>
                      <a:pt x="4" y="3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620"/>
              <p:cNvSpPr/>
              <p:nvPr/>
            </p:nvSpPr>
            <p:spPr bwMode="auto">
              <a:xfrm>
                <a:off x="4222" y="1684"/>
                <a:ext cx="15" cy="15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3 h 4"/>
                  <a:gd name="T4" fmla="*/ 4 w 4"/>
                  <a:gd name="T5" fmla="*/ 4 h 4"/>
                  <a:gd name="T6" fmla="*/ 1 w 4"/>
                  <a:gd name="T7" fmla="*/ 1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1" y="1"/>
                      <a:pt x="2" y="2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2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621"/>
              <p:cNvSpPr/>
              <p:nvPr/>
            </p:nvSpPr>
            <p:spPr bwMode="auto">
              <a:xfrm>
                <a:off x="4229" y="1695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622"/>
              <p:cNvSpPr/>
              <p:nvPr/>
            </p:nvSpPr>
            <p:spPr bwMode="auto">
              <a:xfrm>
                <a:off x="4233" y="1699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623"/>
              <p:cNvSpPr/>
              <p:nvPr/>
            </p:nvSpPr>
            <p:spPr bwMode="auto">
              <a:xfrm>
                <a:off x="4237" y="170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624"/>
              <p:cNvSpPr/>
              <p:nvPr/>
            </p:nvSpPr>
            <p:spPr bwMode="auto">
              <a:xfrm>
                <a:off x="4237" y="1707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625"/>
              <p:cNvSpPr/>
              <p:nvPr/>
            </p:nvSpPr>
            <p:spPr bwMode="auto">
              <a:xfrm>
                <a:off x="4237" y="171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626"/>
              <p:cNvSpPr/>
              <p:nvPr/>
            </p:nvSpPr>
            <p:spPr bwMode="auto">
              <a:xfrm>
                <a:off x="4237" y="171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627"/>
              <p:cNvSpPr/>
              <p:nvPr/>
            </p:nvSpPr>
            <p:spPr bwMode="auto">
              <a:xfrm>
                <a:off x="4240" y="171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628"/>
              <p:cNvSpPr/>
              <p:nvPr/>
            </p:nvSpPr>
            <p:spPr bwMode="auto">
              <a:xfrm>
                <a:off x="4240" y="172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629"/>
              <p:cNvSpPr/>
              <p:nvPr/>
            </p:nvSpPr>
            <p:spPr bwMode="auto">
              <a:xfrm>
                <a:off x="4240" y="1722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0 w 2"/>
                  <a:gd name="T5" fmla="*/ 1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630"/>
              <p:cNvSpPr/>
              <p:nvPr/>
            </p:nvSpPr>
            <p:spPr bwMode="auto">
              <a:xfrm>
                <a:off x="4210" y="1699"/>
                <a:ext cx="19" cy="38"/>
              </a:xfrm>
              <a:custGeom>
                <a:avLst/>
                <a:gdLst>
                  <a:gd name="T0" fmla="*/ 0 w 5"/>
                  <a:gd name="T1" fmla="*/ 0 h 10"/>
                  <a:gd name="T2" fmla="*/ 4 w 5"/>
                  <a:gd name="T3" fmla="*/ 9 h 10"/>
                  <a:gd name="T4" fmla="*/ 5 w 5"/>
                  <a:gd name="T5" fmla="*/ 10 h 10"/>
                  <a:gd name="T6" fmla="*/ 1 w 5"/>
                  <a:gd name="T7" fmla="*/ 1 h 10"/>
                  <a:gd name="T8" fmla="*/ 0 w 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cubicBezTo>
                      <a:pt x="2" y="2"/>
                      <a:pt x="3" y="5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5" y="6"/>
                      <a:pt x="4" y="3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631"/>
              <p:cNvSpPr/>
              <p:nvPr/>
            </p:nvSpPr>
            <p:spPr bwMode="auto">
              <a:xfrm>
                <a:off x="4210" y="1699"/>
                <a:ext cx="15" cy="15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3 h 4"/>
                  <a:gd name="T4" fmla="*/ 4 w 4"/>
                  <a:gd name="T5" fmla="*/ 4 h 4"/>
                  <a:gd name="T6" fmla="*/ 1 w 4"/>
                  <a:gd name="T7" fmla="*/ 1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2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632"/>
              <p:cNvSpPr/>
              <p:nvPr/>
            </p:nvSpPr>
            <p:spPr bwMode="auto">
              <a:xfrm>
                <a:off x="4218" y="171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633"/>
              <p:cNvSpPr/>
              <p:nvPr/>
            </p:nvSpPr>
            <p:spPr bwMode="auto">
              <a:xfrm>
                <a:off x="4218" y="1711"/>
                <a:ext cx="11" cy="11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3 w 3"/>
                  <a:gd name="T5" fmla="*/ 3 h 3"/>
                  <a:gd name="T6" fmla="*/ 2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634"/>
              <p:cNvSpPr/>
              <p:nvPr/>
            </p:nvSpPr>
            <p:spPr bwMode="auto">
              <a:xfrm>
                <a:off x="4222" y="171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635"/>
              <p:cNvSpPr/>
              <p:nvPr/>
            </p:nvSpPr>
            <p:spPr bwMode="auto">
              <a:xfrm>
                <a:off x="4222" y="171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636"/>
              <p:cNvSpPr/>
              <p:nvPr/>
            </p:nvSpPr>
            <p:spPr bwMode="auto">
              <a:xfrm>
                <a:off x="4222" y="172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637"/>
              <p:cNvSpPr/>
              <p:nvPr/>
            </p:nvSpPr>
            <p:spPr bwMode="auto">
              <a:xfrm>
                <a:off x="4222" y="172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638"/>
              <p:cNvSpPr/>
              <p:nvPr/>
            </p:nvSpPr>
            <p:spPr bwMode="auto">
              <a:xfrm>
                <a:off x="4222" y="172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639"/>
              <p:cNvSpPr/>
              <p:nvPr/>
            </p:nvSpPr>
            <p:spPr bwMode="auto">
              <a:xfrm>
                <a:off x="4225" y="1729"/>
                <a:ext cx="4" cy="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640"/>
              <p:cNvSpPr/>
              <p:nvPr/>
            </p:nvSpPr>
            <p:spPr bwMode="auto">
              <a:xfrm>
                <a:off x="4225" y="172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0 w 2"/>
                  <a:gd name="T5" fmla="*/ 1 h 2"/>
                  <a:gd name="T6" fmla="*/ 2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641"/>
              <p:cNvSpPr/>
              <p:nvPr/>
            </p:nvSpPr>
            <p:spPr bwMode="auto">
              <a:xfrm>
                <a:off x="4195" y="1718"/>
                <a:ext cx="19" cy="26"/>
              </a:xfrm>
              <a:custGeom>
                <a:avLst/>
                <a:gdLst>
                  <a:gd name="T0" fmla="*/ 0 w 5"/>
                  <a:gd name="T1" fmla="*/ 0 h 7"/>
                  <a:gd name="T2" fmla="*/ 3 w 5"/>
                  <a:gd name="T3" fmla="*/ 6 h 7"/>
                  <a:gd name="T4" fmla="*/ 5 w 5"/>
                  <a:gd name="T5" fmla="*/ 7 h 7"/>
                  <a:gd name="T6" fmla="*/ 2 w 5"/>
                  <a:gd name="T7" fmla="*/ 1 h 7"/>
                  <a:gd name="T8" fmla="*/ 0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0" y="0"/>
                    </a:moveTo>
                    <a:cubicBezTo>
                      <a:pt x="2" y="1"/>
                      <a:pt x="3" y="3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5"/>
                      <a:pt x="4" y="3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642"/>
              <p:cNvSpPr/>
              <p:nvPr/>
            </p:nvSpPr>
            <p:spPr bwMode="auto">
              <a:xfrm>
                <a:off x="4195" y="1718"/>
                <a:ext cx="15" cy="11"/>
              </a:xfrm>
              <a:custGeom>
                <a:avLst/>
                <a:gdLst>
                  <a:gd name="T0" fmla="*/ 0 w 4"/>
                  <a:gd name="T1" fmla="*/ 0 h 3"/>
                  <a:gd name="T2" fmla="*/ 2 w 4"/>
                  <a:gd name="T3" fmla="*/ 2 h 3"/>
                  <a:gd name="T4" fmla="*/ 4 w 4"/>
                  <a:gd name="T5" fmla="*/ 3 h 3"/>
                  <a:gd name="T6" fmla="*/ 2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643"/>
              <p:cNvSpPr/>
              <p:nvPr/>
            </p:nvSpPr>
            <p:spPr bwMode="auto">
              <a:xfrm>
                <a:off x="4203" y="172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644"/>
              <p:cNvSpPr/>
              <p:nvPr/>
            </p:nvSpPr>
            <p:spPr bwMode="auto">
              <a:xfrm>
                <a:off x="4203" y="172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645"/>
              <p:cNvSpPr/>
              <p:nvPr/>
            </p:nvSpPr>
            <p:spPr bwMode="auto">
              <a:xfrm>
                <a:off x="4203" y="172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646"/>
              <p:cNvSpPr/>
              <p:nvPr/>
            </p:nvSpPr>
            <p:spPr bwMode="auto">
              <a:xfrm>
                <a:off x="4207" y="172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647"/>
              <p:cNvSpPr/>
              <p:nvPr/>
            </p:nvSpPr>
            <p:spPr bwMode="auto">
              <a:xfrm>
                <a:off x="4207" y="173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648"/>
              <p:cNvSpPr/>
              <p:nvPr/>
            </p:nvSpPr>
            <p:spPr bwMode="auto">
              <a:xfrm>
                <a:off x="4207" y="173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649"/>
              <p:cNvSpPr/>
              <p:nvPr/>
            </p:nvSpPr>
            <p:spPr bwMode="auto">
              <a:xfrm>
                <a:off x="4207" y="1737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650"/>
              <p:cNvSpPr/>
              <p:nvPr/>
            </p:nvSpPr>
            <p:spPr bwMode="auto">
              <a:xfrm>
                <a:off x="4207" y="1737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651"/>
              <p:cNvSpPr/>
              <p:nvPr/>
            </p:nvSpPr>
            <p:spPr bwMode="auto">
              <a:xfrm>
                <a:off x="4207" y="1741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652"/>
              <p:cNvSpPr/>
              <p:nvPr/>
            </p:nvSpPr>
            <p:spPr bwMode="auto">
              <a:xfrm>
                <a:off x="4184" y="1733"/>
                <a:ext cx="15" cy="19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5 h 5"/>
                  <a:gd name="T4" fmla="*/ 2 w 4"/>
                  <a:gd name="T5" fmla="*/ 2 h 5"/>
                  <a:gd name="T6" fmla="*/ 0 w 4"/>
                  <a:gd name="T7" fmla="*/ 0 h 5"/>
                  <a:gd name="T8" fmla="*/ 2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4"/>
                      <a:pt x="3" y="5"/>
                      <a:pt x="4" y="5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653"/>
              <p:cNvSpPr/>
              <p:nvPr/>
            </p:nvSpPr>
            <p:spPr bwMode="auto">
              <a:xfrm>
                <a:off x="4184" y="1733"/>
                <a:ext cx="11" cy="11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3 w 3"/>
                  <a:gd name="T5" fmla="*/ 3 h 3"/>
                  <a:gd name="T6" fmla="*/ 2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654"/>
              <p:cNvSpPr/>
              <p:nvPr/>
            </p:nvSpPr>
            <p:spPr bwMode="auto">
              <a:xfrm>
                <a:off x="4188" y="1737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655"/>
              <p:cNvSpPr/>
              <p:nvPr/>
            </p:nvSpPr>
            <p:spPr bwMode="auto">
              <a:xfrm>
                <a:off x="4188" y="1741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656"/>
              <p:cNvSpPr/>
              <p:nvPr/>
            </p:nvSpPr>
            <p:spPr bwMode="auto">
              <a:xfrm>
                <a:off x="4191" y="174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657"/>
              <p:cNvSpPr/>
              <p:nvPr/>
            </p:nvSpPr>
            <p:spPr bwMode="auto">
              <a:xfrm>
                <a:off x="4191" y="174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658"/>
              <p:cNvSpPr/>
              <p:nvPr/>
            </p:nvSpPr>
            <p:spPr bwMode="auto">
              <a:xfrm>
                <a:off x="4191" y="1744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659"/>
              <p:cNvSpPr/>
              <p:nvPr/>
            </p:nvSpPr>
            <p:spPr bwMode="auto">
              <a:xfrm>
                <a:off x="4191" y="1744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660"/>
              <p:cNvSpPr/>
              <p:nvPr/>
            </p:nvSpPr>
            <p:spPr bwMode="auto">
              <a:xfrm>
                <a:off x="4191" y="1744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661"/>
              <p:cNvSpPr/>
              <p:nvPr/>
            </p:nvSpPr>
            <p:spPr bwMode="auto">
              <a:xfrm>
                <a:off x="4191" y="1744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662"/>
              <p:cNvSpPr/>
              <p:nvPr/>
            </p:nvSpPr>
            <p:spPr bwMode="auto">
              <a:xfrm>
                <a:off x="4191" y="1748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0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663"/>
              <p:cNvSpPr/>
              <p:nvPr/>
            </p:nvSpPr>
            <p:spPr bwMode="auto">
              <a:xfrm>
                <a:off x="4154" y="1782"/>
                <a:ext cx="22" cy="8"/>
              </a:xfrm>
              <a:custGeom>
                <a:avLst/>
                <a:gdLst>
                  <a:gd name="T0" fmla="*/ 4 w 6"/>
                  <a:gd name="T1" fmla="*/ 0 h 2"/>
                  <a:gd name="T2" fmla="*/ 0 w 6"/>
                  <a:gd name="T3" fmla="*/ 0 h 2"/>
                  <a:gd name="T4" fmla="*/ 2 w 6"/>
                  <a:gd name="T5" fmla="*/ 1 h 2"/>
                  <a:gd name="T6" fmla="*/ 6 w 6"/>
                  <a:gd name="T7" fmla="*/ 1 h 2"/>
                  <a:gd name="T8" fmla="*/ 4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cubicBezTo>
                      <a:pt x="3" y="1"/>
                      <a:pt x="1" y="1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2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664"/>
              <p:cNvSpPr/>
              <p:nvPr/>
            </p:nvSpPr>
            <p:spPr bwMode="auto">
              <a:xfrm>
                <a:off x="4169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665"/>
              <p:cNvSpPr/>
              <p:nvPr/>
            </p:nvSpPr>
            <p:spPr bwMode="auto">
              <a:xfrm>
                <a:off x="4169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666"/>
              <p:cNvSpPr/>
              <p:nvPr/>
            </p:nvSpPr>
            <p:spPr bwMode="auto">
              <a:xfrm>
                <a:off x="4169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667"/>
              <p:cNvSpPr/>
              <p:nvPr/>
            </p:nvSpPr>
            <p:spPr bwMode="auto">
              <a:xfrm>
                <a:off x="4165" y="1782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668"/>
              <p:cNvSpPr/>
              <p:nvPr/>
            </p:nvSpPr>
            <p:spPr bwMode="auto">
              <a:xfrm>
                <a:off x="4165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669"/>
              <p:cNvSpPr/>
              <p:nvPr/>
            </p:nvSpPr>
            <p:spPr bwMode="auto">
              <a:xfrm>
                <a:off x="4165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670"/>
              <p:cNvSpPr/>
              <p:nvPr/>
            </p:nvSpPr>
            <p:spPr bwMode="auto">
              <a:xfrm>
                <a:off x="4165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671"/>
              <p:cNvSpPr/>
              <p:nvPr/>
            </p:nvSpPr>
            <p:spPr bwMode="auto">
              <a:xfrm>
                <a:off x="4161" y="1782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672"/>
              <p:cNvSpPr/>
              <p:nvPr/>
            </p:nvSpPr>
            <p:spPr bwMode="auto">
              <a:xfrm>
                <a:off x="4161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673"/>
              <p:cNvSpPr/>
              <p:nvPr/>
            </p:nvSpPr>
            <p:spPr bwMode="auto">
              <a:xfrm>
                <a:off x="4161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674"/>
              <p:cNvSpPr/>
              <p:nvPr/>
            </p:nvSpPr>
            <p:spPr bwMode="auto">
              <a:xfrm>
                <a:off x="4161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675"/>
              <p:cNvSpPr/>
              <p:nvPr/>
            </p:nvSpPr>
            <p:spPr bwMode="auto">
              <a:xfrm>
                <a:off x="4158" y="1782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676"/>
              <p:cNvSpPr/>
              <p:nvPr/>
            </p:nvSpPr>
            <p:spPr bwMode="auto">
              <a:xfrm>
                <a:off x="4158" y="1782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677"/>
              <p:cNvSpPr/>
              <p:nvPr/>
            </p:nvSpPr>
            <p:spPr bwMode="auto">
              <a:xfrm>
                <a:off x="4154" y="1782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678"/>
              <p:cNvSpPr/>
              <p:nvPr/>
            </p:nvSpPr>
            <p:spPr bwMode="auto">
              <a:xfrm>
                <a:off x="4154" y="1782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679"/>
              <p:cNvSpPr/>
              <p:nvPr/>
            </p:nvSpPr>
            <p:spPr bwMode="auto">
              <a:xfrm>
                <a:off x="4143" y="1797"/>
                <a:ext cx="33" cy="11"/>
              </a:xfrm>
              <a:custGeom>
                <a:avLst/>
                <a:gdLst>
                  <a:gd name="T0" fmla="*/ 7 w 9"/>
                  <a:gd name="T1" fmla="*/ 0 h 3"/>
                  <a:gd name="T2" fmla="*/ 0 w 9"/>
                  <a:gd name="T3" fmla="*/ 0 h 3"/>
                  <a:gd name="T4" fmla="*/ 2 w 9"/>
                  <a:gd name="T5" fmla="*/ 1 h 3"/>
                  <a:gd name="T6" fmla="*/ 9 w 9"/>
                  <a:gd name="T7" fmla="*/ 1 h 3"/>
                  <a:gd name="T8" fmla="*/ 7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7" y="0"/>
                    </a:moveTo>
                    <a:cubicBezTo>
                      <a:pt x="5" y="1"/>
                      <a:pt x="2" y="1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680"/>
              <p:cNvSpPr/>
              <p:nvPr/>
            </p:nvSpPr>
            <p:spPr bwMode="auto">
              <a:xfrm>
                <a:off x="4169" y="1797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681"/>
              <p:cNvSpPr/>
              <p:nvPr/>
            </p:nvSpPr>
            <p:spPr bwMode="auto">
              <a:xfrm>
                <a:off x="4169" y="1797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682"/>
              <p:cNvSpPr/>
              <p:nvPr/>
            </p:nvSpPr>
            <p:spPr bwMode="auto">
              <a:xfrm>
                <a:off x="4165" y="1797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683"/>
              <p:cNvSpPr/>
              <p:nvPr/>
            </p:nvSpPr>
            <p:spPr bwMode="auto">
              <a:xfrm>
                <a:off x="4165" y="180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684"/>
              <p:cNvSpPr/>
              <p:nvPr/>
            </p:nvSpPr>
            <p:spPr bwMode="auto">
              <a:xfrm>
                <a:off x="4165" y="180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685"/>
              <p:cNvSpPr/>
              <p:nvPr/>
            </p:nvSpPr>
            <p:spPr bwMode="auto">
              <a:xfrm>
                <a:off x="4161" y="1801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686"/>
              <p:cNvSpPr/>
              <p:nvPr/>
            </p:nvSpPr>
            <p:spPr bwMode="auto">
              <a:xfrm>
                <a:off x="4161" y="180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687"/>
              <p:cNvSpPr/>
              <p:nvPr/>
            </p:nvSpPr>
            <p:spPr bwMode="auto">
              <a:xfrm>
                <a:off x="4158" y="1801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688"/>
              <p:cNvSpPr/>
              <p:nvPr/>
            </p:nvSpPr>
            <p:spPr bwMode="auto">
              <a:xfrm>
                <a:off x="4158" y="1801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689"/>
              <p:cNvSpPr/>
              <p:nvPr/>
            </p:nvSpPr>
            <p:spPr bwMode="auto">
              <a:xfrm>
                <a:off x="4154" y="1801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690"/>
              <p:cNvSpPr/>
              <p:nvPr/>
            </p:nvSpPr>
            <p:spPr bwMode="auto">
              <a:xfrm>
                <a:off x="4154" y="1801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691"/>
              <p:cNvSpPr/>
              <p:nvPr/>
            </p:nvSpPr>
            <p:spPr bwMode="auto">
              <a:xfrm>
                <a:off x="4150" y="1801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692"/>
              <p:cNvSpPr/>
              <p:nvPr/>
            </p:nvSpPr>
            <p:spPr bwMode="auto">
              <a:xfrm>
                <a:off x="4150" y="180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693"/>
              <p:cNvSpPr/>
              <p:nvPr/>
            </p:nvSpPr>
            <p:spPr bwMode="auto">
              <a:xfrm>
                <a:off x="4146" y="1801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694"/>
              <p:cNvSpPr/>
              <p:nvPr/>
            </p:nvSpPr>
            <p:spPr bwMode="auto">
              <a:xfrm>
                <a:off x="4143" y="1797"/>
                <a:ext cx="11" cy="8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695"/>
              <p:cNvSpPr/>
              <p:nvPr/>
            </p:nvSpPr>
            <p:spPr bwMode="auto">
              <a:xfrm>
                <a:off x="4131" y="1816"/>
                <a:ext cx="49" cy="11"/>
              </a:xfrm>
              <a:custGeom>
                <a:avLst/>
                <a:gdLst>
                  <a:gd name="T0" fmla="*/ 11 w 13"/>
                  <a:gd name="T1" fmla="*/ 0 h 3"/>
                  <a:gd name="T2" fmla="*/ 0 w 13"/>
                  <a:gd name="T3" fmla="*/ 0 h 3"/>
                  <a:gd name="T4" fmla="*/ 1 w 13"/>
                  <a:gd name="T5" fmla="*/ 1 h 3"/>
                  <a:gd name="T6" fmla="*/ 13 w 13"/>
                  <a:gd name="T7" fmla="*/ 1 h 3"/>
                  <a:gd name="T8" fmla="*/ 11 w 1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1" y="0"/>
                    </a:moveTo>
                    <a:cubicBezTo>
                      <a:pt x="6" y="2"/>
                      <a:pt x="2" y="2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" y="3"/>
                      <a:pt x="8" y="3"/>
                      <a:pt x="13" y="1"/>
                    </a:cubicBezTo>
                    <a:cubicBezTo>
                      <a:pt x="12" y="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696"/>
              <p:cNvSpPr/>
              <p:nvPr/>
            </p:nvSpPr>
            <p:spPr bwMode="auto">
              <a:xfrm>
                <a:off x="4169" y="1816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697"/>
              <p:cNvSpPr/>
              <p:nvPr/>
            </p:nvSpPr>
            <p:spPr bwMode="auto">
              <a:xfrm>
                <a:off x="4169" y="181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698"/>
              <p:cNvSpPr/>
              <p:nvPr/>
            </p:nvSpPr>
            <p:spPr bwMode="auto">
              <a:xfrm>
                <a:off x="4165" y="1816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699"/>
              <p:cNvSpPr/>
              <p:nvPr/>
            </p:nvSpPr>
            <p:spPr bwMode="auto">
              <a:xfrm>
                <a:off x="4161" y="1820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700"/>
              <p:cNvSpPr/>
              <p:nvPr/>
            </p:nvSpPr>
            <p:spPr bwMode="auto">
              <a:xfrm>
                <a:off x="4161" y="1820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701"/>
              <p:cNvSpPr/>
              <p:nvPr/>
            </p:nvSpPr>
            <p:spPr bwMode="auto">
              <a:xfrm>
                <a:off x="4158" y="1820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702"/>
              <p:cNvSpPr/>
              <p:nvPr/>
            </p:nvSpPr>
            <p:spPr bwMode="auto">
              <a:xfrm>
                <a:off x="4158" y="1820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703"/>
              <p:cNvSpPr/>
              <p:nvPr/>
            </p:nvSpPr>
            <p:spPr bwMode="auto">
              <a:xfrm>
                <a:off x="4154" y="1820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704"/>
              <p:cNvSpPr/>
              <p:nvPr/>
            </p:nvSpPr>
            <p:spPr bwMode="auto">
              <a:xfrm>
                <a:off x="4150" y="182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705"/>
              <p:cNvSpPr/>
              <p:nvPr/>
            </p:nvSpPr>
            <p:spPr bwMode="auto">
              <a:xfrm>
                <a:off x="4150" y="182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706"/>
              <p:cNvSpPr/>
              <p:nvPr/>
            </p:nvSpPr>
            <p:spPr bwMode="auto">
              <a:xfrm>
                <a:off x="4146" y="1820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707"/>
              <p:cNvSpPr/>
              <p:nvPr/>
            </p:nvSpPr>
            <p:spPr bwMode="auto">
              <a:xfrm>
                <a:off x="4143" y="182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708"/>
              <p:cNvSpPr/>
              <p:nvPr/>
            </p:nvSpPr>
            <p:spPr bwMode="auto">
              <a:xfrm>
                <a:off x="4139" y="182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709"/>
              <p:cNvSpPr/>
              <p:nvPr/>
            </p:nvSpPr>
            <p:spPr bwMode="auto">
              <a:xfrm>
                <a:off x="4135" y="1820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710"/>
              <p:cNvSpPr/>
              <p:nvPr/>
            </p:nvSpPr>
            <p:spPr bwMode="auto">
              <a:xfrm>
                <a:off x="4131" y="1816"/>
                <a:ext cx="12" cy="7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1 w 3"/>
                  <a:gd name="T5" fmla="*/ 1 h 2"/>
                  <a:gd name="T6" fmla="*/ 3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711"/>
              <p:cNvSpPr/>
              <p:nvPr/>
            </p:nvSpPr>
            <p:spPr bwMode="auto">
              <a:xfrm>
                <a:off x="4109" y="1850"/>
                <a:ext cx="71" cy="15"/>
              </a:xfrm>
              <a:custGeom>
                <a:avLst/>
                <a:gdLst>
                  <a:gd name="T0" fmla="*/ 17 w 19"/>
                  <a:gd name="T1" fmla="*/ 0 h 4"/>
                  <a:gd name="T2" fmla="*/ 0 w 19"/>
                  <a:gd name="T3" fmla="*/ 0 h 4"/>
                  <a:gd name="T4" fmla="*/ 1 w 19"/>
                  <a:gd name="T5" fmla="*/ 1 h 4"/>
                  <a:gd name="T6" fmla="*/ 19 w 19"/>
                  <a:gd name="T7" fmla="*/ 1 h 4"/>
                  <a:gd name="T8" fmla="*/ 17 w 1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7" y="0"/>
                    </a:moveTo>
                    <a:cubicBezTo>
                      <a:pt x="10" y="3"/>
                      <a:pt x="4" y="3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6" y="4"/>
                      <a:pt x="12" y="4"/>
                      <a:pt x="19" y="1"/>
                    </a:cubicBezTo>
                    <a:cubicBezTo>
                      <a:pt x="18" y="1"/>
                      <a:pt x="18" y="0"/>
                      <a:pt x="17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712"/>
              <p:cNvSpPr/>
              <p:nvPr/>
            </p:nvSpPr>
            <p:spPr bwMode="auto">
              <a:xfrm>
                <a:off x="4169" y="1850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713"/>
              <p:cNvSpPr/>
              <p:nvPr/>
            </p:nvSpPr>
            <p:spPr bwMode="auto">
              <a:xfrm>
                <a:off x="4165" y="1850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714"/>
              <p:cNvSpPr/>
              <p:nvPr/>
            </p:nvSpPr>
            <p:spPr bwMode="auto">
              <a:xfrm>
                <a:off x="4161" y="1854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715"/>
              <p:cNvSpPr/>
              <p:nvPr/>
            </p:nvSpPr>
            <p:spPr bwMode="auto">
              <a:xfrm>
                <a:off x="4158" y="1854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716"/>
              <p:cNvSpPr/>
              <p:nvPr/>
            </p:nvSpPr>
            <p:spPr bwMode="auto">
              <a:xfrm>
                <a:off x="4154" y="1854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717"/>
              <p:cNvSpPr/>
              <p:nvPr/>
            </p:nvSpPr>
            <p:spPr bwMode="auto">
              <a:xfrm>
                <a:off x="4154" y="1857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718"/>
              <p:cNvSpPr/>
              <p:nvPr/>
            </p:nvSpPr>
            <p:spPr bwMode="auto">
              <a:xfrm>
                <a:off x="4150" y="1857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719"/>
              <p:cNvSpPr/>
              <p:nvPr/>
            </p:nvSpPr>
            <p:spPr bwMode="auto">
              <a:xfrm>
                <a:off x="4146" y="1857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720"/>
              <p:cNvSpPr/>
              <p:nvPr/>
            </p:nvSpPr>
            <p:spPr bwMode="auto">
              <a:xfrm>
                <a:off x="4143" y="1857"/>
                <a:ext cx="7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721"/>
              <p:cNvSpPr/>
              <p:nvPr/>
            </p:nvSpPr>
            <p:spPr bwMode="auto">
              <a:xfrm>
                <a:off x="4135" y="1857"/>
                <a:ext cx="11" cy="4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722"/>
              <p:cNvSpPr/>
              <p:nvPr/>
            </p:nvSpPr>
            <p:spPr bwMode="auto">
              <a:xfrm>
                <a:off x="4131" y="1857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723"/>
              <p:cNvSpPr/>
              <p:nvPr/>
            </p:nvSpPr>
            <p:spPr bwMode="auto">
              <a:xfrm>
                <a:off x="4127" y="1857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724"/>
              <p:cNvSpPr/>
              <p:nvPr/>
            </p:nvSpPr>
            <p:spPr bwMode="auto">
              <a:xfrm>
                <a:off x="4124" y="1857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725"/>
              <p:cNvSpPr/>
              <p:nvPr/>
            </p:nvSpPr>
            <p:spPr bwMode="auto">
              <a:xfrm>
                <a:off x="4116" y="1854"/>
                <a:ext cx="15" cy="7"/>
              </a:xfrm>
              <a:custGeom>
                <a:avLst/>
                <a:gdLst>
                  <a:gd name="T0" fmla="*/ 2 w 4"/>
                  <a:gd name="T1" fmla="*/ 1 h 2"/>
                  <a:gd name="T2" fmla="*/ 0 w 4"/>
                  <a:gd name="T3" fmla="*/ 0 h 2"/>
                  <a:gd name="T4" fmla="*/ 2 w 4"/>
                  <a:gd name="T5" fmla="*/ 1 h 2"/>
                  <a:gd name="T6" fmla="*/ 4 w 4"/>
                  <a:gd name="T7" fmla="*/ 2 h 2"/>
                  <a:gd name="T8" fmla="*/ 2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4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726"/>
              <p:cNvSpPr/>
              <p:nvPr/>
            </p:nvSpPr>
            <p:spPr bwMode="auto">
              <a:xfrm>
                <a:off x="4109" y="1850"/>
                <a:ext cx="15" cy="7"/>
              </a:xfrm>
              <a:custGeom>
                <a:avLst/>
                <a:gdLst>
                  <a:gd name="T0" fmla="*/ 2 w 4"/>
                  <a:gd name="T1" fmla="*/ 1 h 2"/>
                  <a:gd name="T2" fmla="*/ 0 w 4"/>
                  <a:gd name="T3" fmla="*/ 0 h 2"/>
                  <a:gd name="T4" fmla="*/ 1 w 4"/>
                  <a:gd name="T5" fmla="*/ 1 h 2"/>
                  <a:gd name="T6" fmla="*/ 4 w 4"/>
                  <a:gd name="T7" fmla="*/ 2 h 2"/>
                  <a:gd name="T8" fmla="*/ 2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2"/>
                      <a:pt x="4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727"/>
              <p:cNvSpPr/>
              <p:nvPr/>
            </p:nvSpPr>
            <p:spPr bwMode="auto">
              <a:xfrm>
                <a:off x="4120" y="1831"/>
                <a:ext cx="60" cy="15"/>
              </a:xfrm>
              <a:custGeom>
                <a:avLst/>
                <a:gdLst>
                  <a:gd name="T0" fmla="*/ 14 w 16"/>
                  <a:gd name="T1" fmla="*/ 0 h 4"/>
                  <a:gd name="T2" fmla="*/ 0 w 16"/>
                  <a:gd name="T3" fmla="*/ 0 h 4"/>
                  <a:gd name="T4" fmla="*/ 1 w 16"/>
                  <a:gd name="T5" fmla="*/ 2 h 4"/>
                  <a:gd name="T6" fmla="*/ 16 w 16"/>
                  <a:gd name="T7" fmla="*/ 2 h 4"/>
                  <a:gd name="T8" fmla="*/ 14 w 1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4" y="0"/>
                    </a:moveTo>
                    <a:cubicBezTo>
                      <a:pt x="8" y="3"/>
                      <a:pt x="3" y="3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5" y="4"/>
                      <a:pt x="10" y="4"/>
                      <a:pt x="16" y="2"/>
                    </a:cubicBezTo>
                    <a:cubicBezTo>
                      <a:pt x="15" y="1"/>
                      <a:pt x="14" y="1"/>
                      <a:pt x="14" y="0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728"/>
              <p:cNvSpPr/>
              <p:nvPr/>
            </p:nvSpPr>
            <p:spPr bwMode="auto">
              <a:xfrm>
                <a:off x="4169" y="1831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729"/>
              <p:cNvSpPr/>
              <p:nvPr/>
            </p:nvSpPr>
            <p:spPr bwMode="auto">
              <a:xfrm>
                <a:off x="4165" y="1835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730"/>
              <p:cNvSpPr/>
              <p:nvPr/>
            </p:nvSpPr>
            <p:spPr bwMode="auto">
              <a:xfrm>
                <a:off x="4165" y="183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731"/>
              <p:cNvSpPr/>
              <p:nvPr/>
            </p:nvSpPr>
            <p:spPr bwMode="auto">
              <a:xfrm>
                <a:off x="4161" y="1835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732"/>
              <p:cNvSpPr/>
              <p:nvPr/>
            </p:nvSpPr>
            <p:spPr bwMode="auto">
              <a:xfrm>
                <a:off x="4158" y="1839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733"/>
              <p:cNvSpPr/>
              <p:nvPr/>
            </p:nvSpPr>
            <p:spPr bwMode="auto">
              <a:xfrm>
                <a:off x="4154" y="1839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734"/>
              <p:cNvSpPr/>
              <p:nvPr/>
            </p:nvSpPr>
            <p:spPr bwMode="auto">
              <a:xfrm>
                <a:off x="4154" y="1839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735"/>
              <p:cNvSpPr/>
              <p:nvPr/>
            </p:nvSpPr>
            <p:spPr bwMode="auto">
              <a:xfrm>
                <a:off x="4150" y="1839"/>
                <a:ext cx="8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736"/>
              <p:cNvSpPr/>
              <p:nvPr/>
            </p:nvSpPr>
            <p:spPr bwMode="auto">
              <a:xfrm>
                <a:off x="4146" y="1839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737"/>
              <p:cNvSpPr/>
              <p:nvPr/>
            </p:nvSpPr>
            <p:spPr bwMode="auto">
              <a:xfrm>
                <a:off x="4143" y="1839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738"/>
              <p:cNvSpPr/>
              <p:nvPr/>
            </p:nvSpPr>
            <p:spPr bwMode="auto">
              <a:xfrm>
                <a:off x="4139" y="1839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739"/>
              <p:cNvSpPr/>
              <p:nvPr/>
            </p:nvSpPr>
            <p:spPr bwMode="auto">
              <a:xfrm>
                <a:off x="4135" y="1839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740"/>
              <p:cNvSpPr/>
              <p:nvPr/>
            </p:nvSpPr>
            <p:spPr bwMode="auto">
              <a:xfrm>
                <a:off x="4131" y="1839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741"/>
              <p:cNvSpPr/>
              <p:nvPr/>
            </p:nvSpPr>
            <p:spPr bwMode="auto">
              <a:xfrm>
                <a:off x="4127" y="1835"/>
                <a:ext cx="12" cy="7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742"/>
              <p:cNvSpPr/>
              <p:nvPr/>
            </p:nvSpPr>
            <p:spPr bwMode="auto">
              <a:xfrm>
                <a:off x="4120" y="1831"/>
                <a:ext cx="15" cy="11"/>
              </a:xfrm>
              <a:custGeom>
                <a:avLst/>
                <a:gdLst>
                  <a:gd name="T0" fmla="*/ 2 w 4"/>
                  <a:gd name="T1" fmla="*/ 1 h 3"/>
                  <a:gd name="T2" fmla="*/ 0 w 4"/>
                  <a:gd name="T3" fmla="*/ 0 h 3"/>
                  <a:gd name="T4" fmla="*/ 1 w 4"/>
                  <a:gd name="T5" fmla="*/ 2 h 3"/>
                  <a:gd name="T6" fmla="*/ 4 w 4"/>
                  <a:gd name="T7" fmla="*/ 3 h 3"/>
                  <a:gd name="T8" fmla="*/ 2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4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743"/>
              <p:cNvSpPr/>
              <p:nvPr/>
            </p:nvSpPr>
            <p:spPr bwMode="auto">
              <a:xfrm>
                <a:off x="4169" y="1729"/>
                <a:ext cx="22" cy="12"/>
              </a:xfrm>
              <a:custGeom>
                <a:avLst/>
                <a:gdLst>
                  <a:gd name="T0" fmla="*/ 6 w 6"/>
                  <a:gd name="T1" fmla="*/ 3 h 3"/>
                  <a:gd name="T2" fmla="*/ 4 w 6"/>
                  <a:gd name="T3" fmla="*/ 1 h 3"/>
                  <a:gd name="T4" fmla="*/ 0 w 6"/>
                  <a:gd name="T5" fmla="*/ 1 h 3"/>
                  <a:gd name="T6" fmla="*/ 2 w 6"/>
                  <a:gd name="T7" fmla="*/ 3 h 3"/>
                  <a:gd name="T8" fmla="*/ 6 w 6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2" y="0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5" y="2"/>
                      <a:pt x="6" y="3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744"/>
              <p:cNvSpPr/>
              <p:nvPr/>
            </p:nvSpPr>
            <p:spPr bwMode="auto">
              <a:xfrm>
                <a:off x="4184" y="173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1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745"/>
              <p:cNvSpPr/>
              <p:nvPr/>
            </p:nvSpPr>
            <p:spPr bwMode="auto">
              <a:xfrm>
                <a:off x="4180" y="1733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746"/>
              <p:cNvSpPr/>
              <p:nvPr/>
            </p:nvSpPr>
            <p:spPr bwMode="auto">
              <a:xfrm>
                <a:off x="4180" y="173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747"/>
              <p:cNvSpPr/>
              <p:nvPr/>
            </p:nvSpPr>
            <p:spPr bwMode="auto">
              <a:xfrm>
                <a:off x="4180" y="173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748"/>
              <p:cNvSpPr/>
              <p:nvPr/>
            </p:nvSpPr>
            <p:spPr bwMode="auto">
              <a:xfrm>
                <a:off x="4176" y="1733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749"/>
              <p:cNvSpPr/>
              <p:nvPr/>
            </p:nvSpPr>
            <p:spPr bwMode="auto">
              <a:xfrm>
                <a:off x="4176" y="173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750"/>
              <p:cNvSpPr/>
              <p:nvPr/>
            </p:nvSpPr>
            <p:spPr bwMode="auto">
              <a:xfrm>
                <a:off x="4176" y="173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751"/>
              <p:cNvSpPr/>
              <p:nvPr/>
            </p:nvSpPr>
            <p:spPr bwMode="auto">
              <a:xfrm>
                <a:off x="4173" y="173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752"/>
              <p:cNvSpPr/>
              <p:nvPr/>
            </p:nvSpPr>
            <p:spPr bwMode="auto">
              <a:xfrm>
                <a:off x="4173" y="17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6" name="Freeform 753"/>
              <p:cNvSpPr/>
              <p:nvPr/>
            </p:nvSpPr>
            <p:spPr bwMode="auto">
              <a:xfrm>
                <a:off x="4173" y="17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7" name="Freeform 754"/>
              <p:cNvSpPr/>
              <p:nvPr/>
            </p:nvSpPr>
            <p:spPr bwMode="auto">
              <a:xfrm>
                <a:off x="4173" y="17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8" name="Freeform 755"/>
              <p:cNvSpPr/>
              <p:nvPr/>
            </p:nvSpPr>
            <p:spPr bwMode="auto">
              <a:xfrm>
                <a:off x="4169" y="173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9" name="Freeform 756"/>
              <p:cNvSpPr/>
              <p:nvPr/>
            </p:nvSpPr>
            <p:spPr bwMode="auto">
              <a:xfrm>
                <a:off x="4169" y="17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0" name="Freeform 757"/>
              <p:cNvSpPr/>
              <p:nvPr/>
            </p:nvSpPr>
            <p:spPr bwMode="auto">
              <a:xfrm>
                <a:off x="4169" y="1733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1" name="Freeform 758"/>
              <p:cNvSpPr/>
              <p:nvPr/>
            </p:nvSpPr>
            <p:spPr bwMode="auto">
              <a:xfrm>
                <a:off x="4169" y="173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2" name="Freeform 759"/>
              <p:cNvSpPr/>
              <p:nvPr/>
            </p:nvSpPr>
            <p:spPr bwMode="auto">
              <a:xfrm>
                <a:off x="4146" y="1733"/>
                <a:ext cx="30" cy="53"/>
              </a:xfrm>
              <a:custGeom>
                <a:avLst/>
                <a:gdLst>
                  <a:gd name="T0" fmla="*/ 2 w 8"/>
                  <a:gd name="T1" fmla="*/ 13 h 14"/>
                  <a:gd name="T2" fmla="*/ 4 w 8"/>
                  <a:gd name="T3" fmla="*/ 14 h 14"/>
                  <a:gd name="T4" fmla="*/ 2 w 8"/>
                  <a:gd name="T5" fmla="*/ 11 h 14"/>
                  <a:gd name="T6" fmla="*/ 8 w 8"/>
                  <a:gd name="T7" fmla="*/ 2 h 14"/>
                  <a:gd name="T8" fmla="*/ 6 w 8"/>
                  <a:gd name="T9" fmla="*/ 0 h 14"/>
                  <a:gd name="T10" fmla="*/ 0 w 8"/>
                  <a:gd name="T11" fmla="*/ 9 h 14"/>
                  <a:gd name="T12" fmla="*/ 2 w 8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4">
                    <a:moveTo>
                      <a:pt x="2" y="13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3" y="13"/>
                      <a:pt x="2" y="12"/>
                      <a:pt x="2" y="11"/>
                    </a:cubicBezTo>
                    <a:cubicBezTo>
                      <a:pt x="2" y="7"/>
                      <a:pt x="4" y="3"/>
                      <a:pt x="8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9"/>
                    </a:cubicBezTo>
                    <a:cubicBezTo>
                      <a:pt x="0" y="11"/>
                      <a:pt x="1" y="12"/>
                      <a:pt x="2" y="13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3" name="Freeform 760"/>
              <p:cNvSpPr/>
              <p:nvPr/>
            </p:nvSpPr>
            <p:spPr bwMode="auto">
              <a:xfrm>
                <a:off x="4169" y="173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4" name="Freeform 761"/>
              <p:cNvSpPr/>
              <p:nvPr/>
            </p:nvSpPr>
            <p:spPr bwMode="auto">
              <a:xfrm>
                <a:off x="4165" y="1733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5" name="Freeform 762"/>
              <p:cNvSpPr/>
              <p:nvPr/>
            </p:nvSpPr>
            <p:spPr bwMode="auto">
              <a:xfrm>
                <a:off x="4165" y="173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6" name="Freeform 763"/>
              <p:cNvSpPr/>
              <p:nvPr/>
            </p:nvSpPr>
            <p:spPr bwMode="auto">
              <a:xfrm>
                <a:off x="4165" y="1737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Freeform 764"/>
              <p:cNvSpPr/>
              <p:nvPr/>
            </p:nvSpPr>
            <p:spPr bwMode="auto">
              <a:xfrm>
                <a:off x="4165" y="1737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765"/>
              <p:cNvSpPr/>
              <p:nvPr/>
            </p:nvSpPr>
            <p:spPr bwMode="auto">
              <a:xfrm>
                <a:off x="4161" y="1737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766"/>
              <p:cNvSpPr/>
              <p:nvPr/>
            </p:nvSpPr>
            <p:spPr bwMode="auto">
              <a:xfrm>
                <a:off x="4161" y="1737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767"/>
              <p:cNvSpPr/>
              <p:nvPr/>
            </p:nvSpPr>
            <p:spPr bwMode="auto">
              <a:xfrm>
                <a:off x="4161" y="1737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768"/>
              <p:cNvSpPr/>
              <p:nvPr/>
            </p:nvSpPr>
            <p:spPr bwMode="auto">
              <a:xfrm>
                <a:off x="4158" y="1741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769"/>
              <p:cNvSpPr/>
              <p:nvPr/>
            </p:nvSpPr>
            <p:spPr bwMode="auto">
              <a:xfrm>
                <a:off x="4158" y="174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Freeform 770"/>
              <p:cNvSpPr/>
              <p:nvPr/>
            </p:nvSpPr>
            <p:spPr bwMode="auto">
              <a:xfrm>
                <a:off x="4158" y="174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771"/>
              <p:cNvSpPr/>
              <p:nvPr/>
            </p:nvSpPr>
            <p:spPr bwMode="auto">
              <a:xfrm>
                <a:off x="4154" y="1744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772"/>
              <p:cNvSpPr/>
              <p:nvPr/>
            </p:nvSpPr>
            <p:spPr bwMode="auto">
              <a:xfrm>
                <a:off x="4150" y="1748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773"/>
              <p:cNvSpPr/>
              <p:nvPr/>
            </p:nvSpPr>
            <p:spPr bwMode="auto">
              <a:xfrm>
                <a:off x="4150" y="1752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774"/>
              <p:cNvSpPr/>
              <p:nvPr/>
            </p:nvSpPr>
            <p:spPr bwMode="auto">
              <a:xfrm>
                <a:off x="4150" y="175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775"/>
              <p:cNvSpPr/>
              <p:nvPr/>
            </p:nvSpPr>
            <p:spPr bwMode="auto">
              <a:xfrm>
                <a:off x="4150" y="1756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776"/>
              <p:cNvSpPr/>
              <p:nvPr/>
            </p:nvSpPr>
            <p:spPr bwMode="auto">
              <a:xfrm>
                <a:off x="4150" y="175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777"/>
              <p:cNvSpPr/>
              <p:nvPr/>
            </p:nvSpPr>
            <p:spPr bwMode="auto">
              <a:xfrm>
                <a:off x="4150" y="1756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778"/>
              <p:cNvSpPr/>
              <p:nvPr/>
            </p:nvSpPr>
            <p:spPr bwMode="auto">
              <a:xfrm>
                <a:off x="4146" y="1759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779"/>
              <p:cNvSpPr/>
              <p:nvPr/>
            </p:nvSpPr>
            <p:spPr bwMode="auto">
              <a:xfrm>
                <a:off x="4146" y="1759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780"/>
              <p:cNvSpPr/>
              <p:nvPr/>
            </p:nvSpPr>
            <p:spPr bwMode="auto">
              <a:xfrm>
                <a:off x="4146" y="175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781"/>
              <p:cNvSpPr/>
              <p:nvPr/>
            </p:nvSpPr>
            <p:spPr bwMode="auto">
              <a:xfrm>
                <a:off x="4146" y="176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782"/>
              <p:cNvSpPr/>
              <p:nvPr/>
            </p:nvSpPr>
            <p:spPr bwMode="auto">
              <a:xfrm>
                <a:off x="4146" y="176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783"/>
              <p:cNvSpPr/>
              <p:nvPr/>
            </p:nvSpPr>
            <p:spPr bwMode="auto">
              <a:xfrm>
                <a:off x="4146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784"/>
              <p:cNvSpPr/>
              <p:nvPr/>
            </p:nvSpPr>
            <p:spPr bwMode="auto">
              <a:xfrm>
                <a:off x="4146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785"/>
              <p:cNvSpPr/>
              <p:nvPr/>
            </p:nvSpPr>
            <p:spPr bwMode="auto">
              <a:xfrm>
                <a:off x="4146" y="1767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786"/>
              <p:cNvSpPr/>
              <p:nvPr/>
            </p:nvSpPr>
            <p:spPr bwMode="auto">
              <a:xfrm>
                <a:off x="4146" y="1767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787"/>
              <p:cNvSpPr/>
              <p:nvPr/>
            </p:nvSpPr>
            <p:spPr bwMode="auto">
              <a:xfrm>
                <a:off x="4146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788"/>
              <p:cNvSpPr/>
              <p:nvPr/>
            </p:nvSpPr>
            <p:spPr bwMode="auto">
              <a:xfrm>
                <a:off x="4146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789"/>
              <p:cNvSpPr/>
              <p:nvPr/>
            </p:nvSpPr>
            <p:spPr bwMode="auto">
              <a:xfrm>
                <a:off x="4146" y="177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790"/>
              <p:cNvSpPr/>
              <p:nvPr/>
            </p:nvSpPr>
            <p:spPr bwMode="auto">
              <a:xfrm>
                <a:off x="4146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791"/>
              <p:cNvSpPr/>
              <p:nvPr/>
            </p:nvSpPr>
            <p:spPr bwMode="auto">
              <a:xfrm>
                <a:off x="4146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792"/>
              <p:cNvSpPr/>
              <p:nvPr/>
            </p:nvSpPr>
            <p:spPr bwMode="auto">
              <a:xfrm>
                <a:off x="4146" y="1775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793"/>
              <p:cNvSpPr/>
              <p:nvPr/>
            </p:nvSpPr>
            <p:spPr bwMode="auto">
              <a:xfrm>
                <a:off x="4146" y="1775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794"/>
              <p:cNvSpPr/>
              <p:nvPr/>
            </p:nvSpPr>
            <p:spPr bwMode="auto">
              <a:xfrm>
                <a:off x="4150" y="177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795"/>
              <p:cNvSpPr/>
              <p:nvPr/>
            </p:nvSpPr>
            <p:spPr bwMode="auto">
              <a:xfrm>
                <a:off x="4150" y="1778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796"/>
              <p:cNvSpPr/>
              <p:nvPr/>
            </p:nvSpPr>
            <p:spPr bwMode="auto">
              <a:xfrm>
                <a:off x="4150" y="1778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797"/>
              <p:cNvSpPr/>
              <p:nvPr/>
            </p:nvSpPr>
            <p:spPr bwMode="auto">
              <a:xfrm>
                <a:off x="4154" y="1733"/>
                <a:ext cx="45" cy="60"/>
              </a:xfrm>
              <a:custGeom>
                <a:avLst/>
                <a:gdLst>
                  <a:gd name="T0" fmla="*/ 6 w 12"/>
                  <a:gd name="T1" fmla="*/ 2 h 16"/>
                  <a:gd name="T2" fmla="*/ 0 w 12"/>
                  <a:gd name="T3" fmla="*/ 11 h 16"/>
                  <a:gd name="T4" fmla="*/ 6 w 12"/>
                  <a:gd name="T5" fmla="*/ 14 h 16"/>
                  <a:gd name="T6" fmla="*/ 12 w 12"/>
                  <a:gd name="T7" fmla="*/ 5 h 16"/>
                  <a:gd name="T8" fmla="*/ 6 w 12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6" y="2"/>
                    </a:moveTo>
                    <a:cubicBezTo>
                      <a:pt x="2" y="3"/>
                      <a:pt x="0" y="7"/>
                      <a:pt x="0" y="11"/>
                    </a:cubicBezTo>
                    <a:cubicBezTo>
                      <a:pt x="0" y="14"/>
                      <a:pt x="3" y="16"/>
                      <a:pt x="6" y="14"/>
                    </a:cubicBezTo>
                    <a:cubicBezTo>
                      <a:pt x="9" y="13"/>
                      <a:pt x="12" y="9"/>
                      <a:pt x="12" y="5"/>
                    </a:cubicBezTo>
                    <a:cubicBezTo>
                      <a:pt x="12" y="2"/>
                      <a:pt x="9" y="0"/>
                      <a:pt x="6" y="2"/>
                    </a:cubicBezTo>
                    <a:close/>
                  </a:path>
                </a:pathLst>
              </a:custGeom>
              <a:solidFill>
                <a:srgbClr val="E551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798"/>
              <p:cNvSpPr/>
              <p:nvPr/>
            </p:nvSpPr>
            <p:spPr bwMode="auto">
              <a:xfrm>
                <a:off x="4169" y="1714"/>
                <a:ext cx="34" cy="8"/>
              </a:xfrm>
              <a:custGeom>
                <a:avLst/>
                <a:gdLst>
                  <a:gd name="T0" fmla="*/ 9 w 9"/>
                  <a:gd name="T1" fmla="*/ 2 h 2"/>
                  <a:gd name="T2" fmla="*/ 7 w 9"/>
                  <a:gd name="T3" fmla="*/ 1 h 2"/>
                  <a:gd name="T4" fmla="*/ 0 w 9"/>
                  <a:gd name="T5" fmla="*/ 1 h 2"/>
                  <a:gd name="T6" fmla="*/ 1 w 9"/>
                  <a:gd name="T7" fmla="*/ 2 h 2"/>
                  <a:gd name="T8" fmla="*/ 9 w 9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9" y="2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1"/>
                      <a:pt x="7" y="1"/>
                      <a:pt x="9" y="2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799"/>
              <p:cNvSpPr/>
              <p:nvPr/>
            </p:nvSpPr>
            <p:spPr bwMode="auto">
              <a:xfrm>
                <a:off x="4191" y="1718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800"/>
              <p:cNvSpPr/>
              <p:nvPr/>
            </p:nvSpPr>
            <p:spPr bwMode="auto">
              <a:xfrm>
                <a:off x="4188" y="1714"/>
                <a:ext cx="11" cy="8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801"/>
              <p:cNvSpPr/>
              <p:nvPr/>
            </p:nvSpPr>
            <p:spPr bwMode="auto">
              <a:xfrm>
                <a:off x="4188" y="171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1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802"/>
              <p:cNvSpPr/>
              <p:nvPr/>
            </p:nvSpPr>
            <p:spPr bwMode="auto">
              <a:xfrm>
                <a:off x="4184" y="1714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803"/>
              <p:cNvSpPr/>
              <p:nvPr/>
            </p:nvSpPr>
            <p:spPr bwMode="auto">
              <a:xfrm>
                <a:off x="4184" y="1714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804"/>
              <p:cNvSpPr/>
              <p:nvPr/>
            </p:nvSpPr>
            <p:spPr bwMode="auto">
              <a:xfrm>
                <a:off x="4180" y="1714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805"/>
              <p:cNvSpPr/>
              <p:nvPr/>
            </p:nvSpPr>
            <p:spPr bwMode="auto">
              <a:xfrm>
                <a:off x="4180" y="1714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806"/>
              <p:cNvSpPr/>
              <p:nvPr/>
            </p:nvSpPr>
            <p:spPr bwMode="auto">
              <a:xfrm>
                <a:off x="4176" y="1714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807"/>
              <p:cNvSpPr/>
              <p:nvPr/>
            </p:nvSpPr>
            <p:spPr bwMode="auto">
              <a:xfrm>
                <a:off x="4176" y="1714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" name="Group 1009"/>
            <p:cNvGrpSpPr/>
            <p:nvPr/>
          </p:nvGrpSpPr>
          <p:grpSpPr bwMode="auto">
            <a:xfrm>
              <a:off x="4082" y="1639"/>
              <a:ext cx="166" cy="218"/>
              <a:chOff x="4082" y="1639"/>
              <a:chExt cx="166" cy="218"/>
            </a:xfrm>
          </p:grpSpPr>
          <p:sp>
            <p:nvSpPr>
              <p:cNvPr id="211" name="Freeform 809"/>
              <p:cNvSpPr/>
              <p:nvPr/>
            </p:nvSpPr>
            <p:spPr bwMode="auto">
              <a:xfrm>
                <a:off x="4176" y="1714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10"/>
              <p:cNvSpPr/>
              <p:nvPr/>
            </p:nvSpPr>
            <p:spPr bwMode="auto">
              <a:xfrm>
                <a:off x="4173" y="1714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11"/>
              <p:cNvSpPr/>
              <p:nvPr/>
            </p:nvSpPr>
            <p:spPr bwMode="auto">
              <a:xfrm>
                <a:off x="4173" y="1718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12"/>
              <p:cNvSpPr/>
              <p:nvPr/>
            </p:nvSpPr>
            <p:spPr bwMode="auto">
              <a:xfrm>
                <a:off x="4169" y="1718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813"/>
              <p:cNvSpPr/>
              <p:nvPr/>
            </p:nvSpPr>
            <p:spPr bwMode="auto">
              <a:xfrm>
                <a:off x="4169" y="1718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814"/>
              <p:cNvSpPr/>
              <p:nvPr/>
            </p:nvSpPr>
            <p:spPr bwMode="auto">
              <a:xfrm>
                <a:off x="4169" y="1718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815"/>
              <p:cNvSpPr/>
              <p:nvPr/>
            </p:nvSpPr>
            <p:spPr bwMode="auto">
              <a:xfrm>
                <a:off x="4165" y="1692"/>
                <a:ext cx="49" cy="11"/>
              </a:xfrm>
              <a:custGeom>
                <a:avLst/>
                <a:gdLst>
                  <a:gd name="T0" fmla="*/ 13 w 13"/>
                  <a:gd name="T1" fmla="*/ 3 h 3"/>
                  <a:gd name="T2" fmla="*/ 12 w 13"/>
                  <a:gd name="T3" fmla="*/ 2 h 3"/>
                  <a:gd name="T4" fmla="*/ 0 w 13"/>
                  <a:gd name="T5" fmla="*/ 2 h 3"/>
                  <a:gd name="T6" fmla="*/ 2 w 13"/>
                  <a:gd name="T7" fmla="*/ 3 h 3"/>
                  <a:gd name="T8" fmla="*/ 13 w 1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9" y="0"/>
                      <a:pt x="5" y="0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7" y="1"/>
                      <a:pt x="11" y="2"/>
                      <a:pt x="13" y="3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816"/>
              <p:cNvSpPr/>
              <p:nvPr/>
            </p:nvSpPr>
            <p:spPr bwMode="auto">
              <a:xfrm>
                <a:off x="4203" y="1695"/>
                <a:ext cx="11" cy="8"/>
              </a:xfrm>
              <a:custGeom>
                <a:avLst/>
                <a:gdLst>
                  <a:gd name="T0" fmla="*/ 2 w 3"/>
                  <a:gd name="T1" fmla="*/ 1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2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817"/>
              <p:cNvSpPr/>
              <p:nvPr/>
            </p:nvSpPr>
            <p:spPr bwMode="auto">
              <a:xfrm>
                <a:off x="4199" y="1695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818"/>
              <p:cNvSpPr/>
              <p:nvPr/>
            </p:nvSpPr>
            <p:spPr bwMode="auto">
              <a:xfrm>
                <a:off x="4195" y="1695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819"/>
              <p:cNvSpPr/>
              <p:nvPr/>
            </p:nvSpPr>
            <p:spPr bwMode="auto">
              <a:xfrm>
                <a:off x="4191" y="1695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820"/>
              <p:cNvSpPr/>
              <p:nvPr/>
            </p:nvSpPr>
            <p:spPr bwMode="auto">
              <a:xfrm>
                <a:off x="4188" y="1695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821"/>
              <p:cNvSpPr/>
              <p:nvPr/>
            </p:nvSpPr>
            <p:spPr bwMode="auto">
              <a:xfrm>
                <a:off x="4188" y="1695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822"/>
              <p:cNvSpPr/>
              <p:nvPr/>
            </p:nvSpPr>
            <p:spPr bwMode="auto">
              <a:xfrm>
                <a:off x="4184" y="1695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823"/>
              <p:cNvSpPr/>
              <p:nvPr/>
            </p:nvSpPr>
            <p:spPr bwMode="auto">
              <a:xfrm>
                <a:off x="4184" y="1695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824"/>
              <p:cNvSpPr/>
              <p:nvPr/>
            </p:nvSpPr>
            <p:spPr bwMode="auto">
              <a:xfrm>
                <a:off x="4180" y="1695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825"/>
              <p:cNvSpPr/>
              <p:nvPr/>
            </p:nvSpPr>
            <p:spPr bwMode="auto">
              <a:xfrm>
                <a:off x="4176" y="1695"/>
                <a:ext cx="12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826"/>
              <p:cNvSpPr/>
              <p:nvPr/>
            </p:nvSpPr>
            <p:spPr bwMode="auto">
              <a:xfrm>
                <a:off x="4176" y="1695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827"/>
              <p:cNvSpPr/>
              <p:nvPr/>
            </p:nvSpPr>
            <p:spPr bwMode="auto">
              <a:xfrm>
                <a:off x="4173" y="1695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828"/>
              <p:cNvSpPr/>
              <p:nvPr/>
            </p:nvSpPr>
            <p:spPr bwMode="auto">
              <a:xfrm>
                <a:off x="4169" y="1695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829"/>
              <p:cNvSpPr/>
              <p:nvPr/>
            </p:nvSpPr>
            <p:spPr bwMode="auto">
              <a:xfrm>
                <a:off x="4169" y="1699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830"/>
              <p:cNvSpPr/>
              <p:nvPr/>
            </p:nvSpPr>
            <p:spPr bwMode="auto">
              <a:xfrm>
                <a:off x="4165" y="1699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831"/>
              <p:cNvSpPr/>
              <p:nvPr/>
            </p:nvSpPr>
            <p:spPr bwMode="auto">
              <a:xfrm>
                <a:off x="4131" y="1718"/>
                <a:ext cx="42" cy="83"/>
              </a:xfrm>
              <a:custGeom>
                <a:avLst/>
                <a:gdLst>
                  <a:gd name="T0" fmla="*/ 3 w 11"/>
                  <a:gd name="T1" fmla="*/ 21 h 22"/>
                  <a:gd name="T2" fmla="*/ 5 w 11"/>
                  <a:gd name="T3" fmla="*/ 22 h 22"/>
                  <a:gd name="T4" fmla="*/ 2 w 11"/>
                  <a:gd name="T5" fmla="*/ 16 h 22"/>
                  <a:gd name="T6" fmla="*/ 11 w 11"/>
                  <a:gd name="T7" fmla="*/ 1 h 22"/>
                  <a:gd name="T8" fmla="*/ 10 w 11"/>
                  <a:gd name="T9" fmla="*/ 0 h 22"/>
                  <a:gd name="T10" fmla="*/ 0 w 11"/>
                  <a:gd name="T11" fmla="*/ 15 h 22"/>
                  <a:gd name="T12" fmla="*/ 3 w 11"/>
                  <a:gd name="T1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2">
                    <a:moveTo>
                      <a:pt x="3" y="21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3" y="21"/>
                      <a:pt x="2" y="19"/>
                      <a:pt x="2" y="16"/>
                    </a:cubicBezTo>
                    <a:cubicBezTo>
                      <a:pt x="2" y="11"/>
                      <a:pt x="6" y="4"/>
                      <a:pt x="11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3"/>
                      <a:pt x="0" y="9"/>
                      <a:pt x="0" y="15"/>
                    </a:cubicBezTo>
                    <a:cubicBezTo>
                      <a:pt x="0" y="18"/>
                      <a:pt x="1" y="20"/>
                      <a:pt x="3" y="21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832"/>
              <p:cNvSpPr/>
              <p:nvPr/>
            </p:nvSpPr>
            <p:spPr bwMode="auto">
              <a:xfrm>
                <a:off x="4165" y="1718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833"/>
              <p:cNvSpPr/>
              <p:nvPr/>
            </p:nvSpPr>
            <p:spPr bwMode="auto">
              <a:xfrm>
                <a:off x="4165" y="171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834"/>
              <p:cNvSpPr/>
              <p:nvPr/>
            </p:nvSpPr>
            <p:spPr bwMode="auto">
              <a:xfrm>
                <a:off x="4165" y="171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835"/>
              <p:cNvSpPr/>
              <p:nvPr/>
            </p:nvSpPr>
            <p:spPr bwMode="auto">
              <a:xfrm>
                <a:off x="4161" y="1722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836"/>
              <p:cNvSpPr/>
              <p:nvPr/>
            </p:nvSpPr>
            <p:spPr bwMode="auto">
              <a:xfrm>
                <a:off x="4161" y="1722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837"/>
              <p:cNvSpPr/>
              <p:nvPr/>
            </p:nvSpPr>
            <p:spPr bwMode="auto">
              <a:xfrm>
                <a:off x="4158" y="1722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838"/>
              <p:cNvSpPr/>
              <p:nvPr/>
            </p:nvSpPr>
            <p:spPr bwMode="auto">
              <a:xfrm>
                <a:off x="4158" y="1726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839"/>
              <p:cNvSpPr/>
              <p:nvPr/>
            </p:nvSpPr>
            <p:spPr bwMode="auto">
              <a:xfrm>
                <a:off x="4154" y="1726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840"/>
              <p:cNvSpPr/>
              <p:nvPr/>
            </p:nvSpPr>
            <p:spPr bwMode="auto">
              <a:xfrm>
                <a:off x="4154" y="172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841"/>
              <p:cNvSpPr/>
              <p:nvPr/>
            </p:nvSpPr>
            <p:spPr bwMode="auto">
              <a:xfrm>
                <a:off x="4150" y="1729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842"/>
              <p:cNvSpPr/>
              <p:nvPr/>
            </p:nvSpPr>
            <p:spPr bwMode="auto">
              <a:xfrm>
                <a:off x="4146" y="1733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843"/>
              <p:cNvSpPr/>
              <p:nvPr/>
            </p:nvSpPr>
            <p:spPr bwMode="auto">
              <a:xfrm>
                <a:off x="4143" y="1733"/>
                <a:ext cx="11" cy="15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2 h 4"/>
                  <a:gd name="T4" fmla="*/ 2 w 3"/>
                  <a:gd name="T5" fmla="*/ 4 h 4"/>
                  <a:gd name="T6" fmla="*/ 3 w 3"/>
                  <a:gd name="T7" fmla="*/ 2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844"/>
              <p:cNvSpPr/>
              <p:nvPr/>
            </p:nvSpPr>
            <p:spPr bwMode="auto">
              <a:xfrm>
                <a:off x="4139" y="1741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845"/>
              <p:cNvSpPr/>
              <p:nvPr/>
            </p:nvSpPr>
            <p:spPr bwMode="auto">
              <a:xfrm>
                <a:off x="4139" y="174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846"/>
              <p:cNvSpPr/>
              <p:nvPr/>
            </p:nvSpPr>
            <p:spPr bwMode="auto">
              <a:xfrm>
                <a:off x="4135" y="1748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847"/>
              <p:cNvSpPr/>
              <p:nvPr/>
            </p:nvSpPr>
            <p:spPr bwMode="auto">
              <a:xfrm>
                <a:off x="4135" y="175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848"/>
              <p:cNvSpPr/>
              <p:nvPr/>
            </p:nvSpPr>
            <p:spPr bwMode="auto">
              <a:xfrm>
                <a:off x="4135" y="1752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849"/>
              <p:cNvSpPr/>
              <p:nvPr/>
            </p:nvSpPr>
            <p:spPr bwMode="auto">
              <a:xfrm>
                <a:off x="4135" y="175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850"/>
              <p:cNvSpPr/>
              <p:nvPr/>
            </p:nvSpPr>
            <p:spPr bwMode="auto">
              <a:xfrm>
                <a:off x="4135" y="1759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851"/>
              <p:cNvSpPr/>
              <p:nvPr/>
            </p:nvSpPr>
            <p:spPr bwMode="auto">
              <a:xfrm>
                <a:off x="4131" y="1759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852"/>
              <p:cNvSpPr/>
              <p:nvPr/>
            </p:nvSpPr>
            <p:spPr bwMode="auto">
              <a:xfrm>
                <a:off x="4131" y="1763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853"/>
              <p:cNvSpPr/>
              <p:nvPr/>
            </p:nvSpPr>
            <p:spPr bwMode="auto">
              <a:xfrm>
                <a:off x="4131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854"/>
              <p:cNvSpPr/>
              <p:nvPr/>
            </p:nvSpPr>
            <p:spPr bwMode="auto">
              <a:xfrm>
                <a:off x="4131" y="1767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855"/>
              <p:cNvSpPr/>
              <p:nvPr/>
            </p:nvSpPr>
            <p:spPr bwMode="auto">
              <a:xfrm>
                <a:off x="4131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856"/>
              <p:cNvSpPr/>
              <p:nvPr/>
            </p:nvSpPr>
            <p:spPr bwMode="auto">
              <a:xfrm>
                <a:off x="4131" y="1771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857"/>
              <p:cNvSpPr/>
              <p:nvPr/>
            </p:nvSpPr>
            <p:spPr bwMode="auto">
              <a:xfrm>
                <a:off x="4131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858"/>
              <p:cNvSpPr/>
              <p:nvPr/>
            </p:nvSpPr>
            <p:spPr bwMode="auto">
              <a:xfrm>
                <a:off x="4131" y="1775"/>
                <a:ext cx="8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859"/>
              <p:cNvSpPr/>
              <p:nvPr/>
            </p:nvSpPr>
            <p:spPr bwMode="auto">
              <a:xfrm>
                <a:off x="4131" y="177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1 h 2"/>
                  <a:gd name="T10" fmla="*/ 2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860"/>
              <p:cNvSpPr/>
              <p:nvPr/>
            </p:nvSpPr>
            <p:spPr bwMode="auto">
              <a:xfrm>
                <a:off x="4131" y="177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861"/>
              <p:cNvSpPr/>
              <p:nvPr/>
            </p:nvSpPr>
            <p:spPr bwMode="auto">
              <a:xfrm>
                <a:off x="4131" y="177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862"/>
              <p:cNvSpPr/>
              <p:nvPr/>
            </p:nvSpPr>
            <p:spPr bwMode="auto">
              <a:xfrm>
                <a:off x="4131" y="177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863"/>
              <p:cNvSpPr/>
              <p:nvPr/>
            </p:nvSpPr>
            <p:spPr bwMode="auto">
              <a:xfrm>
                <a:off x="4131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864"/>
              <p:cNvSpPr/>
              <p:nvPr/>
            </p:nvSpPr>
            <p:spPr bwMode="auto">
              <a:xfrm>
                <a:off x="4131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865"/>
              <p:cNvSpPr/>
              <p:nvPr/>
            </p:nvSpPr>
            <p:spPr bwMode="auto">
              <a:xfrm>
                <a:off x="4135" y="178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866"/>
              <p:cNvSpPr/>
              <p:nvPr/>
            </p:nvSpPr>
            <p:spPr bwMode="auto">
              <a:xfrm>
                <a:off x="4135" y="178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867"/>
              <p:cNvSpPr/>
              <p:nvPr/>
            </p:nvSpPr>
            <p:spPr bwMode="auto">
              <a:xfrm>
                <a:off x="4135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868"/>
              <p:cNvSpPr/>
              <p:nvPr/>
            </p:nvSpPr>
            <p:spPr bwMode="auto">
              <a:xfrm>
                <a:off x="4135" y="1790"/>
                <a:ext cx="15" cy="11"/>
              </a:xfrm>
              <a:custGeom>
                <a:avLst/>
                <a:gdLst>
                  <a:gd name="T0" fmla="*/ 0 w 4"/>
                  <a:gd name="T1" fmla="*/ 0 h 3"/>
                  <a:gd name="T2" fmla="*/ 2 w 4"/>
                  <a:gd name="T3" fmla="*/ 2 h 3"/>
                  <a:gd name="T4" fmla="*/ 4 w 4"/>
                  <a:gd name="T5" fmla="*/ 3 h 3"/>
                  <a:gd name="T6" fmla="*/ 2 w 4"/>
                  <a:gd name="T7" fmla="*/ 2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869"/>
              <p:cNvSpPr>
                <a:spLocks noEditPoints="1"/>
              </p:cNvSpPr>
              <p:nvPr/>
            </p:nvSpPr>
            <p:spPr bwMode="auto">
              <a:xfrm>
                <a:off x="4139" y="1714"/>
                <a:ext cx="75" cy="98"/>
              </a:xfrm>
              <a:custGeom>
                <a:avLst/>
                <a:gdLst>
                  <a:gd name="T0" fmla="*/ 20 w 20"/>
                  <a:gd name="T1" fmla="*/ 8 h 26"/>
                  <a:gd name="T2" fmla="*/ 10 w 20"/>
                  <a:gd name="T3" fmla="*/ 23 h 26"/>
                  <a:gd name="T4" fmla="*/ 0 w 20"/>
                  <a:gd name="T5" fmla="*/ 17 h 26"/>
                  <a:gd name="T6" fmla="*/ 9 w 20"/>
                  <a:gd name="T7" fmla="*/ 2 h 26"/>
                  <a:gd name="T8" fmla="*/ 20 w 20"/>
                  <a:gd name="T9" fmla="*/ 8 h 26"/>
                  <a:gd name="T10" fmla="*/ 16 w 20"/>
                  <a:gd name="T11" fmla="*/ 10 h 26"/>
                  <a:gd name="T12" fmla="*/ 10 w 20"/>
                  <a:gd name="T13" fmla="*/ 7 h 26"/>
                  <a:gd name="T14" fmla="*/ 4 w 20"/>
                  <a:gd name="T15" fmla="*/ 16 h 26"/>
                  <a:gd name="T16" fmla="*/ 10 w 20"/>
                  <a:gd name="T17" fmla="*/ 19 h 26"/>
                  <a:gd name="T18" fmla="*/ 16 w 20"/>
                  <a:gd name="T1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6">
                    <a:moveTo>
                      <a:pt x="20" y="8"/>
                    </a:moveTo>
                    <a:cubicBezTo>
                      <a:pt x="20" y="14"/>
                      <a:pt x="16" y="21"/>
                      <a:pt x="10" y="23"/>
                    </a:cubicBezTo>
                    <a:cubicBezTo>
                      <a:pt x="5" y="26"/>
                      <a:pt x="0" y="23"/>
                      <a:pt x="0" y="17"/>
                    </a:cubicBezTo>
                    <a:cubicBezTo>
                      <a:pt x="0" y="12"/>
                      <a:pt x="4" y="5"/>
                      <a:pt x="9" y="2"/>
                    </a:cubicBezTo>
                    <a:cubicBezTo>
                      <a:pt x="15" y="0"/>
                      <a:pt x="20" y="2"/>
                      <a:pt x="20" y="8"/>
                    </a:cubicBezTo>
                    <a:close/>
                    <a:moveTo>
                      <a:pt x="16" y="10"/>
                    </a:moveTo>
                    <a:cubicBezTo>
                      <a:pt x="16" y="7"/>
                      <a:pt x="13" y="5"/>
                      <a:pt x="10" y="7"/>
                    </a:cubicBezTo>
                    <a:cubicBezTo>
                      <a:pt x="6" y="8"/>
                      <a:pt x="4" y="12"/>
                      <a:pt x="4" y="16"/>
                    </a:cubicBezTo>
                    <a:cubicBezTo>
                      <a:pt x="4" y="19"/>
                      <a:pt x="7" y="21"/>
                      <a:pt x="10" y="19"/>
                    </a:cubicBezTo>
                    <a:cubicBezTo>
                      <a:pt x="13" y="18"/>
                      <a:pt x="16" y="14"/>
                      <a:pt x="1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870"/>
              <p:cNvSpPr/>
              <p:nvPr/>
            </p:nvSpPr>
            <p:spPr bwMode="auto">
              <a:xfrm>
                <a:off x="4165" y="1673"/>
                <a:ext cx="60" cy="15"/>
              </a:xfrm>
              <a:custGeom>
                <a:avLst/>
                <a:gdLst>
                  <a:gd name="T0" fmla="*/ 16 w 16"/>
                  <a:gd name="T1" fmla="*/ 4 h 4"/>
                  <a:gd name="T2" fmla="*/ 15 w 16"/>
                  <a:gd name="T3" fmla="*/ 3 h 4"/>
                  <a:gd name="T4" fmla="*/ 0 w 16"/>
                  <a:gd name="T5" fmla="*/ 3 h 4"/>
                  <a:gd name="T6" fmla="*/ 2 w 16"/>
                  <a:gd name="T7" fmla="*/ 4 h 4"/>
                  <a:gd name="T8" fmla="*/ 16 w 1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16" y="4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1" y="0"/>
                      <a:pt x="6" y="0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8" y="1"/>
                      <a:pt x="13" y="2"/>
                      <a:pt x="16" y="4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871"/>
              <p:cNvSpPr/>
              <p:nvPr/>
            </p:nvSpPr>
            <p:spPr bwMode="auto">
              <a:xfrm>
                <a:off x="4210" y="1680"/>
                <a:ext cx="15" cy="8"/>
              </a:xfrm>
              <a:custGeom>
                <a:avLst/>
                <a:gdLst>
                  <a:gd name="T0" fmla="*/ 3 w 4"/>
                  <a:gd name="T1" fmla="*/ 1 h 2"/>
                  <a:gd name="T2" fmla="*/ 0 w 4"/>
                  <a:gd name="T3" fmla="*/ 0 h 2"/>
                  <a:gd name="T4" fmla="*/ 2 w 4"/>
                  <a:gd name="T5" fmla="*/ 1 h 2"/>
                  <a:gd name="T6" fmla="*/ 4 w 4"/>
                  <a:gd name="T7" fmla="*/ 2 h 2"/>
                  <a:gd name="T8" fmla="*/ 3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4" y="2"/>
                      <a:pt x="4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872"/>
              <p:cNvSpPr/>
              <p:nvPr/>
            </p:nvSpPr>
            <p:spPr bwMode="auto">
              <a:xfrm>
                <a:off x="4207" y="1677"/>
                <a:ext cx="11" cy="7"/>
              </a:xfrm>
              <a:custGeom>
                <a:avLst/>
                <a:gdLst>
                  <a:gd name="T0" fmla="*/ 1 w 3"/>
                  <a:gd name="T1" fmla="*/ 1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873"/>
              <p:cNvSpPr/>
              <p:nvPr/>
            </p:nvSpPr>
            <p:spPr bwMode="auto">
              <a:xfrm>
                <a:off x="4203" y="1677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874"/>
              <p:cNvSpPr/>
              <p:nvPr/>
            </p:nvSpPr>
            <p:spPr bwMode="auto">
              <a:xfrm>
                <a:off x="4199" y="1677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875"/>
              <p:cNvSpPr/>
              <p:nvPr/>
            </p:nvSpPr>
            <p:spPr bwMode="auto">
              <a:xfrm>
                <a:off x="4195" y="1677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876"/>
              <p:cNvSpPr/>
              <p:nvPr/>
            </p:nvSpPr>
            <p:spPr bwMode="auto">
              <a:xfrm>
                <a:off x="4191" y="1677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877"/>
              <p:cNvSpPr/>
              <p:nvPr/>
            </p:nvSpPr>
            <p:spPr bwMode="auto">
              <a:xfrm>
                <a:off x="4188" y="1677"/>
                <a:ext cx="11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878"/>
              <p:cNvSpPr/>
              <p:nvPr/>
            </p:nvSpPr>
            <p:spPr bwMode="auto">
              <a:xfrm>
                <a:off x="4188" y="1677"/>
                <a:ext cx="7" cy="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879"/>
              <p:cNvSpPr/>
              <p:nvPr/>
            </p:nvSpPr>
            <p:spPr bwMode="auto">
              <a:xfrm>
                <a:off x="4184" y="1677"/>
                <a:ext cx="7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880"/>
              <p:cNvSpPr/>
              <p:nvPr/>
            </p:nvSpPr>
            <p:spPr bwMode="auto">
              <a:xfrm>
                <a:off x="4180" y="1677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881"/>
              <p:cNvSpPr/>
              <p:nvPr/>
            </p:nvSpPr>
            <p:spPr bwMode="auto">
              <a:xfrm>
                <a:off x="4176" y="1677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882"/>
              <p:cNvSpPr/>
              <p:nvPr/>
            </p:nvSpPr>
            <p:spPr bwMode="auto">
              <a:xfrm>
                <a:off x="4173" y="1680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883"/>
              <p:cNvSpPr/>
              <p:nvPr/>
            </p:nvSpPr>
            <p:spPr bwMode="auto">
              <a:xfrm>
                <a:off x="4173" y="1680"/>
                <a:ext cx="7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884"/>
              <p:cNvSpPr/>
              <p:nvPr/>
            </p:nvSpPr>
            <p:spPr bwMode="auto">
              <a:xfrm>
                <a:off x="4169" y="1680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885"/>
              <p:cNvSpPr/>
              <p:nvPr/>
            </p:nvSpPr>
            <p:spPr bwMode="auto">
              <a:xfrm>
                <a:off x="4165" y="1680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886"/>
              <p:cNvSpPr/>
              <p:nvPr/>
            </p:nvSpPr>
            <p:spPr bwMode="auto">
              <a:xfrm>
                <a:off x="4112" y="1699"/>
                <a:ext cx="61" cy="121"/>
              </a:xfrm>
              <a:custGeom>
                <a:avLst/>
                <a:gdLst>
                  <a:gd name="T0" fmla="*/ 5 w 16"/>
                  <a:gd name="T1" fmla="*/ 31 h 32"/>
                  <a:gd name="T2" fmla="*/ 6 w 16"/>
                  <a:gd name="T3" fmla="*/ 32 h 32"/>
                  <a:gd name="T4" fmla="*/ 2 w 16"/>
                  <a:gd name="T5" fmla="*/ 24 h 32"/>
                  <a:gd name="T6" fmla="*/ 16 w 16"/>
                  <a:gd name="T7" fmla="*/ 1 h 32"/>
                  <a:gd name="T8" fmla="*/ 14 w 16"/>
                  <a:gd name="T9" fmla="*/ 0 h 32"/>
                  <a:gd name="T10" fmla="*/ 0 w 16"/>
                  <a:gd name="T11" fmla="*/ 22 h 32"/>
                  <a:gd name="T12" fmla="*/ 5 w 16"/>
                  <a:gd name="T13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2">
                    <a:moveTo>
                      <a:pt x="5" y="31"/>
                    </a:moveTo>
                    <a:cubicBezTo>
                      <a:pt x="6" y="32"/>
                      <a:pt x="6" y="32"/>
                      <a:pt x="6" y="32"/>
                    </a:cubicBezTo>
                    <a:cubicBezTo>
                      <a:pt x="4" y="31"/>
                      <a:pt x="2" y="28"/>
                      <a:pt x="2" y="24"/>
                    </a:cubicBezTo>
                    <a:cubicBezTo>
                      <a:pt x="2" y="15"/>
                      <a:pt x="8" y="5"/>
                      <a:pt x="16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4"/>
                      <a:pt x="0" y="14"/>
                      <a:pt x="0" y="22"/>
                    </a:cubicBezTo>
                    <a:cubicBezTo>
                      <a:pt x="1" y="26"/>
                      <a:pt x="2" y="29"/>
                      <a:pt x="5" y="31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887"/>
              <p:cNvSpPr/>
              <p:nvPr/>
            </p:nvSpPr>
            <p:spPr bwMode="auto">
              <a:xfrm>
                <a:off x="4165" y="169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888"/>
              <p:cNvSpPr/>
              <p:nvPr/>
            </p:nvSpPr>
            <p:spPr bwMode="auto">
              <a:xfrm>
                <a:off x="4165" y="169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889"/>
              <p:cNvSpPr/>
              <p:nvPr/>
            </p:nvSpPr>
            <p:spPr bwMode="auto">
              <a:xfrm>
                <a:off x="4161" y="1703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890"/>
              <p:cNvSpPr/>
              <p:nvPr/>
            </p:nvSpPr>
            <p:spPr bwMode="auto">
              <a:xfrm>
                <a:off x="4158" y="1703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891"/>
              <p:cNvSpPr/>
              <p:nvPr/>
            </p:nvSpPr>
            <p:spPr bwMode="auto">
              <a:xfrm>
                <a:off x="4158" y="1703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892"/>
              <p:cNvSpPr/>
              <p:nvPr/>
            </p:nvSpPr>
            <p:spPr bwMode="auto">
              <a:xfrm>
                <a:off x="4154" y="1707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893"/>
              <p:cNvSpPr/>
              <p:nvPr/>
            </p:nvSpPr>
            <p:spPr bwMode="auto">
              <a:xfrm>
                <a:off x="4150" y="1707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894"/>
              <p:cNvSpPr/>
              <p:nvPr/>
            </p:nvSpPr>
            <p:spPr bwMode="auto">
              <a:xfrm>
                <a:off x="4146" y="1711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895"/>
              <p:cNvSpPr/>
              <p:nvPr/>
            </p:nvSpPr>
            <p:spPr bwMode="auto">
              <a:xfrm>
                <a:off x="4146" y="1714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896"/>
              <p:cNvSpPr/>
              <p:nvPr/>
            </p:nvSpPr>
            <p:spPr bwMode="auto">
              <a:xfrm>
                <a:off x="4143" y="1714"/>
                <a:ext cx="7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897"/>
              <p:cNvSpPr/>
              <p:nvPr/>
            </p:nvSpPr>
            <p:spPr bwMode="auto">
              <a:xfrm>
                <a:off x="4135" y="1718"/>
                <a:ext cx="11" cy="11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898"/>
              <p:cNvSpPr/>
              <p:nvPr/>
            </p:nvSpPr>
            <p:spPr bwMode="auto">
              <a:xfrm>
                <a:off x="4127" y="1726"/>
                <a:ext cx="16" cy="15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1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4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899"/>
              <p:cNvSpPr/>
              <p:nvPr/>
            </p:nvSpPr>
            <p:spPr bwMode="auto">
              <a:xfrm>
                <a:off x="4124" y="1733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900"/>
              <p:cNvSpPr/>
              <p:nvPr/>
            </p:nvSpPr>
            <p:spPr bwMode="auto">
              <a:xfrm>
                <a:off x="4124" y="1741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901"/>
              <p:cNvSpPr/>
              <p:nvPr/>
            </p:nvSpPr>
            <p:spPr bwMode="auto">
              <a:xfrm>
                <a:off x="4120" y="1744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902"/>
              <p:cNvSpPr/>
              <p:nvPr/>
            </p:nvSpPr>
            <p:spPr bwMode="auto">
              <a:xfrm>
                <a:off x="4120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903"/>
              <p:cNvSpPr/>
              <p:nvPr/>
            </p:nvSpPr>
            <p:spPr bwMode="auto">
              <a:xfrm>
                <a:off x="4120" y="175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904"/>
              <p:cNvSpPr/>
              <p:nvPr/>
            </p:nvSpPr>
            <p:spPr bwMode="auto">
              <a:xfrm>
                <a:off x="4116" y="1756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905"/>
              <p:cNvSpPr/>
              <p:nvPr/>
            </p:nvSpPr>
            <p:spPr bwMode="auto">
              <a:xfrm>
                <a:off x="4116" y="175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906"/>
              <p:cNvSpPr/>
              <p:nvPr/>
            </p:nvSpPr>
            <p:spPr bwMode="auto">
              <a:xfrm>
                <a:off x="4116" y="1759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907"/>
              <p:cNvSpPr/>
              <p:nvPr/>
            </p:nvSpPr>
            <p:spPr bwMode="auto">
              <a:xfrm>
                <a:off x="4116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908"/>
              <p:cNvSpPr/>
              <p:nvPr/>
            </p:nvSpPr>
            <p:spPr bwMode="auto">
              <a:xfrm>
                <a:off x="4116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909"/>
              <p:cNvSpPr/>
              <p:nvPr/>
            </p:nvSpPr>
            <p:spPr bwMode="auto">
              <a:xfrm>
                <a:off x="4116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910"/>
              <p:cNvSpPr/>
              <p:nvPr/>
            </p:nvSpPr>
            <p:spPr bwMode="auto">
              <a:xfrm>
                <a:off x="4116" y="1771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911"/>
              <p:cNvSpPr/>
              <p:nvPr/>
            </p:nvSpPr>
            <p:spPr bwMode="auto">
              <a:xfrm>
                <a:off x="4112" y="1775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912"/>
              <p:cNvSpPr/>
              <p:nvPr/>
            </p:nvSpPr>
            <p:spPr bwMode="auto">
              <a:xfrm>
                <a:off x="4112" y="177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913"/>
              <p:cNvSpPr/>
              <p:nvPr/>
            </p:nvSpPr>
            <p:spPr bwMode="auto">
              <a:xfrm>
                <a:off x="4112" y="177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914"/>
              <p:cNvSpPr/>
              <p:nvPr/>
            </p:nvSpPr>
            <p:spPr bwMode="auto">
              <a:xfrm>
                <a:off x="4112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915"/>
              <p:cNvSpPr/>
              <p:nvPr/>
            </p:nvSpPr>
            <p:spPr bwMode="auto">
              <a:xfrm>
                <a:off x="4112" y="178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916"/>
              <p:cNvSpPr/>
              <p:nvPr/>
            </p:nvSpPr>
            <p:spPr bwMode="auto">
              <a:xfrm>
                <a:off x="4116" y="1786"/>
                <a:ext cx="4" cy="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917"/>
              <p:cNvSpPr/>
              <p:nvPr/>
            </p:nvSpPr>
            <p:spPr bwMode="auto">
              <a:xfrm>
                <a:off x="4116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918"/>
              <p:cNvSpPr/>
              <p:nvPr/>
            </p:nvSpPr>
            <p:spPr bwMode="auto">
              <a:xfrm>
                <a:off x="4116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919"/>
              <p:cNvSpPr/>
              <p:nvPr/>
            </p:nvSpPr>
            <p:spPr bwMode="auto">
              <a:xfrm>
                <a:off x="4116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920"/>
              <p:cNvSpPr/>
              <p:nvPr/>
            </p:nvSpPr>
            <p:spPr bwMode="auto">
              <a:xfrm>
                <a:off x="4116" y="179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921"/>
              <p:cNvSpPr/>
              <p:nvPr/>
            </p:nvSpPr>
            <p:spPr bwMode="auto">
              <a:xfrm>
                <a:off x="4116" y="1801"/>
                <a:ext cx="11" cy="7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922"/>
              <p:cNvSpPr/>
              <p:nvPr/>
            </p:nvSpPr>
            <p:spPr bwMode="auto">
              <a:xfrm>
                <a:off x="4120" y="1805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923"/>
              <p:cNvSpPr/>
              <p:nvPr/>
            </p:nvSpPr>
            <p:spPr bwMode="auto">
              <a:xfrm>
                <a:off x="4120" y="1808"/>
                <a:ext cx="15" cy="12"/>
              </a:xfrm>
              <a:custGeom>
                <a:avLst/>
                <a:gdLst>
                  <a:gd name="T0" fmla="*/ 0 w 4"/>
                  <a:gd name="T1" fmla="*/ 0 h 3"/>
                  <a:gd name="T2" fmla="*/ 3 w 4"/>
                  <a:gd name="T3" fmla="*/ 2 h 3"/>
                  <a:gd name="T4" fmla="*/ 4 w 4"/>
                  <a:gd name="T5" fmla="*/ 3 h 3"/>
                  <a:gd name="T6" fmla="*/ 2 w 4"/>
                  <a:gd name="T7" fmla="*/ 1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924"/>
              <p:cNvSpPr>
                <a:spLocks noEditPoints="1"/>
              </p:cNvSpPr>
              <p:nvPr/>
            </p:nvSpPr>
            <p:spPr bwMode="auto">
              <a:xfrm>
                <a:off x="4120" y="1692"/>
                <a:ext cx="113" cy="143"/>
              </a:xfrm>
              <a:custGeom>
                <a:avLst/>
                <a:gdLst>
                  <a:gd name="T0" fmla="*/ 29 w 30"/>
                  <a:gd name="T1" fmla="*/ 12 h 38"/>
                  <a:gd name="T2" fmla="*/ 16 w 30"/>
                  <a:gd name="T3" fmla="*/ 34 h 38"/>
                  <a:gd name="T4" fmla="*/ 0 w 30"/>
                  <a:gd name="T5" fmla="*/ 26 h 38"/>
                  <a:gd name="T6" fmla="*/ 14 w 30"/>
                  <a:gd name="T7" fmla="*/ 3 h 38"/>
                  <a:gd name="T8" fmla="*/ 29 w 30"/>
                  <a:gd name="T9" fmla="*/ 12 h 38"/>
                  <a:gd name="T10" fmla="*/ 25 w 30"/>
                  <a:gd name="T11" fmla="*/ 14 h 38"/>
                  <a:gd name="T12" fmla="*/ 14 w 30"/>
                  <a:gd name="T13" fmla="*/ 8 h 38"/>
                  <a:gd name="T14" fmla="*/ 5 w 30"/>
                  <a:gd name="T15" fmla="*/ 23 h 38"/>
                  <a:gd name="T16" fmla="*/ 15 w 30"/>
                  <a:gd name="T17" fmla="*/ 29 h 38"/>
                  <a:gd name="T18" fmla="*/ 25 w 30"/>
                  <a:gd name="T19" fmla="*/ 1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8">
                    <a:moveTo>
                      <a:pt x="29" y="12"/>
                    </a:moveTo>
                    <a:cubicBezTo>
                      <a:pt x="30" y="21"/>
                      <a:pt x="24" y="31"/>
                      <a:pt x="16" y="34"/>
                    </a:cubicBezTo>
                    <a:cubicBezTo>
                      <a:pt x="7" y="38"/>
                      <a:pt x="1" y="34"/>
                      <a:pt x="0" y="26"/>
                    </a:cubicBezTo>
                    <a:cubicBezTo>
                      <a:pt x="0" y="17"/>
                      <a:pt x="6" y="7"/>
                      <a:pt x="14" y="3"/>
                    </a:cubicBezTo>
                    <a:cubicBezTo>
                      <a:pt x="22" y="0"/>
                      <a:pt x="29" y="4"/>
                      <a:pt x="29" y="12"/>
                    </a:cubicBezTo>
                    <a:close/>
                    <a:moveTo>
                      <a:pt x="25" y="14"/>
                    </a:moveTo>
                    <a:cubicBezTo>
                      <a:pt x="25" y="8"/>
                      <a:pt x="20" y="6"/>
                      <a:pt x="14" y="8"/>
                    </a:cubicBezTo>
                    <a:cubicBezTo>
                      <a:pt x="9" y="11"/>
                      <a:pt x="5" y="18"/>
                      <a:pt x="5" y="23"/>
                    </a:cubicBezTo>
                    <a:cubicBezTo>
                      <a:pt x="5" y="29"/>
                      <a:pt x="10" y="32"/>
                      <a:pt x="15" y="29"/>
                    </a:cubicBezTo>
                    <a:cubicBezTo>
                      <a:pt x="21" y="27"/>
                      <a:pt x="25" y="20"/>
                      <a:pt x="25" y="14"/>
                    </a:cubicBez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925"/>
              <p:cNvSpPr/>
              <p:nvPr/>
            </p:nvSpPr>
            <p:spPr bwMode="auto">
              <a:xfrm>
                <a:off x="4165" y="1654"/>
                <a:ext cx="72" cy="19"/>
              </a:xfrm>
              <a:custGeom>
                <a:avLst/>
                <a:gdLst>
                  <a:gd name="T0" fmla="*/ 19 w 19"/>
                  <a:gd name="T1" fmla="*/ 5 h 5"/>
                  <a:gd name="T2" fmla="*/ 18 w 19"/>
                  <a:gd name="T3" fmla="*/ 3 h 5"/>
                  <a:gd name="T4" fmla="*/ 0 w 19"/>
                  <a:gd name="T5" fmla="*/ 3 h 5"/>
                  <a:gd name="T6" fmla="*/ 2 w 19"/>
                  <a:gd name="T7" fmla="*/ 4 h 5"/>
                  <a:gd name="T8" fmla="*/ 19 w 19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">
                    <a:moveTo>
                      <a:pt x="19" y="5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3" y="0"/>
                      <a:pt x="7" y="0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1"/>
                      <a:pt x="15" y="2"/>
                      <a:pt x="19" y="5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926"/>
              <p:cNvSpPr/>
              <p:nvPr/>
            </p:nvSpPr>
            <p:spPr bwMode="auto">
              <a:xfrm>
                <a:off x="4222" y="1662"/>
                <a:ext cx="15" cy="11"/>
              </a:xfrm>
              <a:custGeom>
                <a:avLst/>
                <a:gdLst>
                  <a:gd name="T0" fmla="*/ 3 w 4"/>
                  <a:gd name="T1" fmla="*/ 1 h 3"/>
                  <a:gd name="T2" fmla="*/ 0 w 4"/>
                  <a:gd name="T3" fmla="*/ 0 h 3"/>
                  <a:gd name="T4" fmla="*/ 2 w 4"/>
                  <a:gd name="T5" fmla="*/ 1 h 3"/>
                  <a:gd name="T6" fmla="*/ 4 w 4"/>
                  <a:gd name="T7" fmla="*/ 3 h 3"/>
                  <a:gd name="T8" fmla="*/ 3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2"/>
                      <a:pt x="4" y="3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927"/>
              <p:cNvSpPr/>
              <p:nvPr/>
            </p:nvSpPr>
            <p:spPr bwMode="auto">
              <a:xfrm>
                <a:off x="4214" y="1658"/>
                <a:ext cx="15" cy="7"/>
              </a:xfrm>
              <a:custGeom>
                <a:avLst/>
                <a:gdLst>
                  <a:gd name="T0" fmla="*/ 2 w 4"/>
                  <a:gd name="T1" fmla="*/ 1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2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928"/>
              <p:cNvSpPr/>
              <p:nvPr/>
            </p:nvSpPr>
            <p:spPr bwMode="auto">
              <a:xfrm>
                <a:off x="4210" y="1658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929"/>
              <p:cNvSpPr/>
              <p:nvPr/>
            </p:nvSpPr>
            <p:spPr bwMode="auto">
              <a:xfrm>
                <a:off x="4207" y="1658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930"/>
              <p:cNvSpPr/>
              <p:nvPr/>
            </p:nvSpPr>
            <p:spPr bwMode="auto">
              <a:xfrm>
                <a:off x="4203" y="1658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1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931"/>
              <p:cNvSpPr/>
              <p:nvPr/>
            </p:nvSpPr>
            <p:spPr bwMode="auto">
              <a:xfrm>
                <a:off x="4199" y="1658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932"/>
              <p:cNvSpPr/>
              <p:nvPr/>
            </p:nvSpPr>
            <p:spPr bwMode="auto">
              <a:xfrm>
                <a:off x="4195" y="1658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933"/>
              <p:cNvSpPr/>
              <p:nvPr/>
            </p:nvSpPr>
            <p:spPr bwMode="auto">
              <a:xfrm>
                <a:off x="4191" y="1658"/>
                <a:ext cx="8" cy="4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934"/>
              <p:cNvSpPr/>
              <p:nvPr/>
            </p:nvSpPr>
            <p:spPr bwMode="auto">
              <a:xfrm>
                <a:off x="4188" y="1658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935"/>
              <p:cNvSpPr/>
              <p:nvPr/>
            </p:nvSpPr>
            <p:spPr bwMode="auto">
              <a:xfrm>
                <a:off x="4184" y="1658"/>
                <a:ext cx="7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936"/>
              <p:cNvSpPr/>
              <p:nvPr/>
            </p:nvSpPr>
            <p:spPr bwMode="auto">
              <a:xfrm>
                <a:off x="4180" y="1662"/>
                <a:ext cx="8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937"/>
              <p:cNvSpPr/>
              <p:nvPr/>
            </p:nvSpPr>
            <p:spPr bwMode="auto">
              <a:xfrm>
                <a:off x="4176" y="1662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938"/>
              <p:cNvSpPr/>
              <p:nvPr/>
            </p:nvSpPr>
            <p:spPr bwMode="auto">
              <a:xfrm>
                <a:off x="4173" y="1662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939"/>
              <p:cNvSpPr/>
              <p:nvPr/>
            </p:nvSpPr>
            <p:spPr bwMode="auto">
              <a:xfrm>
                <a:off x="4169" y="1665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940"/>
              <p:cNvSpPr/>
              <p:nvPr/>
            </p:nvSpPr>
            <p:spPr bwMode="auto">
              <a:xfrm>
                <a:off x="4165" y="1665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941"/>
              <p:cNvSpPr/>
              <p:nvPr/>
            </p:nvSpPr>
            <p:spPr bwMode="auto">
              <a:xfrm>
                <a:off x="4165" y="1639"/>
                <a:ext cx="83" cy="19"/>
              </a:xfrm>
              <a:custGeom>
                <a:avLst/>
                <a:gdLst>
                  <a:gd name="T0" fmla="*/ 22 w 22"/>
                  <a:gd name="T1" fmla="*/ 5 h 5"/>
                  <a:gd name="T2" fmla="*/ 20 w 22"/>
                  <a:gd name="T3" fmla="*/ 3 h 5"/>
                  <a:gd name="T4" fmla="*/ 0 w 22"/>
                  <a:gd name="T5" fmla="*/ 3 h 5"/>
                  <a:gd name="T6" fmla="*/ 2 w 22"/>
                  <a:gd name="T7" fmla="*/ 5 h 5"/>
                  <a:gd name="T8" fmla="*/ 22 w 2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">
                    <a:moveTo>
                      <a:pt x="22" y="5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15" y="0"/>
                      <a:pt x="8" y="0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0" y="1"/>
                      <a:pt x="17" y="1"/>
                      <a:pt x="22" y="5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942"/>
              <p:cNvSpPr/>
              <p:nvPr/>
            </p:nvSpPr>
            <p:spPr bwMode="auto">
              <a:xfrm>
                <a:off x="4229" y="1647"/>
                <a:ext cx="19" cy="11"/>
              </a:xfrm>
              <a:custGeom>
                <a:avLst/>
                <a:gdLst>
                  <a:gd name="T0" fmla="*/ 3 w 5"/>
                  <a:gd name="T1" fmla="*/ 1 h 3"/>
                  <a:gd name="T2" fmla="*/ 0 w 5"/>
                  <a:gd name="T3" fmla="*/ 0 h 3"/>
                  <a:gd name="T4" fmla="*/ 2 w 5"/>
                  <a:gd name="T5" fmla="*/ 1 h 3"/>
                  <a:gd name="T6" fmla="*/ 5 w 5"/>
                  <a:gd name="T7" fmla="*/ 3 h 3"/>
                  <a:gd name="T8" fmla="*/ 3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4" y="2"/>
                      <a:pt x="5" y="3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943"/>
              <p:cNvSpPr/>
              <p:nvPr/>
            </p:nvSpPr>
            <p:spPr bwMode="auto">
              <a:xfrm>
                <a:off x="4222" y="1643"/>
                <a:ext cx="15" cy="7"/>
              </a:xfrm>
              <a:custGeom>
                <a:avLst/>
                <a:gdLst>
                  <a:gd name="T0" fmla="*/ 2 w 4"/>
                  <a:gd name="T1" fmla="*/ 1 h 2"/>
                  <a:gd name="T2" fmla="*/ 0 w 4"/>
                  <a:gd name="T3" fmla="*/ 0 h 2"/>
                  <a:gd name="T4" fmla="*/ 2 w 4"/>
                  <a:gd name="T5" fmla="*/ 2 h 2"/>
                  <a:gd name="T6" fmla="*/ 4 w 4"/>
                  <a:gd name="T7" fmla="*/ 2 h 2"/>
                  <a:gd name="T8" fmla="*/ 2 w 4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944"/>
              <p:cNvSpPr/>
              <p:nvPr/>
            </p:nvSpPr>
            <p:spPr bwMode="auto">
              <a:xfrm>
                <a:off x="4218" y="1643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1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945"/>
              <p:cNvSpPr/>
              <p:nvPr/>
            </p:nvSpPr>
            <p:spPr bwMode="auto">
              <a:xfrm>
                <a:off x="4210" y="1643"/>
                <a:ext cx="15" cy="4"/>
              </a:xfrm>
              <a:custGeom>
                <a:avLst/>
                <a:gdLst>
                  <a:gd name="T0" fmla="*/ 2 w 4"/>
                  <a:gd name="T1" fmla="*/ 0 h 1"/>
                  <a:gd name="T2" fmla="*/ 0 w 4"/>
                  <a:gd name="T3" fmla="*/ 0 h 1"/>
                  <a:gd name="T4" fmla="*/ 2 w 4"/>
                  <a:gd name="T5" fmla="*/ 1 h 1"/>
                  <a:gd name="T6" fmla="*/ 4 w 4"/>
                  <a:gd name="T7" fmla="*/ 1 h 1"/>
                  <a:gd name="T8" fmla="*/ 2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946"/>
              <p:cNvSpPr/>
              <p:nvPr/>
            </p:nvSpPr>
            <p:spPr bwMode="auto">
              <a:xfrm>
                <a:off x="4207" y="164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947"/>
              <p:cNvSpPr/>
              <p:nvPr/>
            </p:nvSpPr>
            <p:spPr bwMode="auto">
              <a:xfrm>
                <a:off x="4203" y="164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948"/>
              <p:cNvSpPr/>
              <p:nvPr/>
            </p:nvSpPr>
            <p:spPr bwMode="auto">
              <a:xfrm>
                <a:off x="4199" y="164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1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949"/>
              <p:cNvSpPr/>
              <p:nvPr/>
            </p:nvSpPr>
            <p:spPr bwMode="auto">
              <a:xfrm>
                <a:off x="4191" y="1643"/>
                <a:ext cx="12" cy="4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950"/>
              <p:cNvSpPr/>
              <p:nvPr/>
            </p:nvSpPr>
            <p:spPr bwMode="auto">
              <a:xfrm>
                <a:off x="4188" y="1643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951"/>
              <p:cNvSpPr/>
              <p:nvPr/>
            </p:nvSpPr>
            <p:spPr bwMode="auto">
              <a:xfrm>
                <a:off x="4184" y="1643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952"/>
              <p:cNvSpPr/>
              <p:nvPr/>
            </p:nvSpPr>
            <p:spPr bwMode="auto">
              <a:xfrm>
                <a:off x="4180" y="1643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953"/>
              <p:cNvSpPr/>
              <p:nvPr/>
            </p:nvSpPr>
            <p:spPr bwMode="auto">
              <a:xfrm>
                <a:off x="4176" y="1647"/>
                <a:ext cx="12" cy="3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954"/>
              <p:cNvSpPr/>
              <p:nvPr/>
            </p:nvSpPr>
            <p:spPr bwMode="auto">
              <a:xfrm>
                <a:off x="4173" y="1647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955"/>
              <p:cNvSpPr/>
              <p:nvPr/>
            </p:nvSpPr>
            <p:spPr bwMode="auto">
              <a:xfrm>
                <a:off x="4169" y="1650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956"/>
              <p:cNvSpPr/>
              <p:nvPr/>
            </p:nvSpPr>
            <p:spPr bwMode="auto">
              <a:xfrm>
                <a:off x="4165" y="1650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957"/>
              <p:cNvSpPr/>
              <p:nvPr/>
            </p:nvSpPr>
            <p:spPr bwMode="auto">
              <a:xfrm>
                <a:off x="4097" y="1684"/>
                <a:ext cx="76" cy="155"/>
              </a:xfrm>
              <a:custGeom>
                <a:avLst/>
                <a:gdLst>
                  <a:gd name="T0" fmla="*/ 6 w 20"/>
                  <a:gd name="T1" fmla="*/ 39 h 41"/>
                  <a:gd name="T2" fmla="*/ 7 w 20"/>
                  <a:gd name="T3" fmla="*/ 41 h 41"/>
                  <a:gd name="T4" fmla="*/ 2 w 20"/>
                  <a:gd name="T5" fmla="*/ 30 h 41"/>
                  <a:gd name="T6" fmla="*/ 20 w 20"/>
                  <a:gd name="T7" fmla="*/ 1 h 41"/>
                  <a:gd name="T8" fmla="*/ 18 w 20"/>
                  <a:gd name="T9" fmla="*/ 0 h 41"/>
                  <a:gd name="T10" fmla="*/ 0 w 20"/>
                  <a:gd name="T11" fmla="*/ 28 h 41"/>
                  <a:gd name="T12" fmla="*/ 6 w 20"/>
                  <a:gd name="T13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1">
                    <a:moveTo>
                      <a:pt x="6" y="39"/>
                    </a:moveTo>
                    <a:cubicBezTo>
                      <a:pt x="7" y="41"/>
                      <a:pt x="7" y="41"/>
                      <a:pt x="7" y="41"/>
                    </a:cubicBezTo>
                    <a:cubicBezTo>
                      <a:pt x="4" y="39"/>
                      <a:pt x="2" y="35"/>
                      <a:pt x="2" y="30"/>
                    </a:cubicBezTo>
                    <a:cubicBezTo>
                      <a:pt x="2" y="19"/>
                      <a:pt x="10" y="6"/>
                      <a:pt x="20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5"/>
                      <a:pt x="0" y="17"/>
                      <a:pt x="0" y="28"/>
                    </a:cubicBezTo>
                    <a:cubicBezTo>
                      <a:pt x="0" y="33"/>
                      <a:pt x="2" y="37"/>
                      <a:pt x="6" y="39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958"/>
              <p:cNvSpPr/>
              <p:nvPr/>
            </p:nvSpPr>
            <p:spPr bwMode="auto">
              <a:xfrm>
                <a:off x="4165" y="1684"/>
                <a:ext cx="8" cy="4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959"/>
              <p:cNvSpPr/>
              <p:nvPr/>
            </p:nvSpPr>
            <p:spPr bwMode="auto">
              <a:xfrm>
                <a:off x="4161" y="1684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960"/>
              <p:cNvSpPr/>
              <p:nvPr/>
            </p:nvSpPr>
            <p:spPr bwMode="auto">
              <a:xfrm>
                <a:off x="4158" y="1684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961"/>
              <p:cNvSpPr/>
              <p:nvPr/>
            </p:nvSpPr>
            <p:spPr bwMode="auto">
              <a:xfrm>
                <a:off x="4154" y="1688"/>
                <a:ext cx="11" cy="4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1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962"/>
              <p:cNvSpPr/>
              <p:nvPr/>
            </p:nvSpPr>
            <p:spPr bwMode="auto">
              <a:xfrm>
                <a:off x="4154" y="1688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963"/>
              <p:cNvSpPr/>
              <p:nvPr/>
            </p:nvSpPr>
            <p:spPr bwMode="auto">
              <a:xfrm>
                <a:off x="4150" y="1692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964"/>
              <p:cNvSpPr/>
              <p:nvPr/>
            </p:nvSpPr>
            <p:spPr bwMode="auto">
              <a:xfrm>
                <a:off x="4146" y="1692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965"/>
              <p:cNvSpPr/>
              <p:nvPr/>
            </p:nvSpPr>
            <p:spPr bwMode="auto">
              <a:xfrm>
                <a:off x="4143" y="1695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966"/>
              <p:cNvSpPr/>
              <p:nvPr/>
            </p:nvSpPr>
            <p:spPr bwMode="auto">
              <a:xfrm>
                <a:off x="4139" y="1699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967"/>
              <p:cNvSpPr/>
              <p:nvPr/>
            </p:nvSpPr>
            <p:spPr bwMode="auto">
              <a:xfrm>
                <a:off x="4131" y="1703"/>
                <a:ext cx="15" cy="8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968"/>
              <p:cNvSpPr/>
              <p:nvPr/>
            </p:nvSpPr>
            <p:spPr bwMode="auto">
              <a:xfrm>
                <a:off x="4127" y="1707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969"/>
              <p:cNvSpPr/>
              <p:nvPr/>
            </p:nvSpPr>
            <p:spPr bwMode="auto">
              <a:xfrm>
                <a:off x="4116" y="1714"/>
                <a:ext cx="19" cy="19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4 h 5"/>
                  <a:gd name="T4" fmla="*/ 2 w 5"/>
                  <a:gd name="T5" fmla="*/ 5 h 5"/>
                  <a:gd name="T6" fmla="*/ 5 w 5"/>
                  <a:gd name="T7" fmla="*/ 1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2" y="1"/>
                      <a:pt x="1" y="2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4" y="2"/>
                      <a:pt x="5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970"/>
              <p:cNvSpPr/>
              <p:nvPr/>
            </p:nvSpPr>
            <p:spPr bwMode="auto">
              <a:xfrm>
                <a:off x="4112" y="1729"/>
                <a:ext cx="12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971"/>
              <p:cNvSpPr/>
              <p:nvPr/>
            </p:nvSpPr>
            <p:spPr bwMode="auto">
              <a:xfrm>
                <a:off x="4109" y="1737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972"/>
              <p:cNvSpPr/>
              <p:nvPr/>
            </p:nvSpPr>
            <p:spPr bwMode="auto">
              <a:xfrm>
                <a:off x="4109" y="1741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973"/>
              <p:cNvSpPr/>
              <p:nvPr/>
            </p:nvSpPr>
            <p:spPr bwMode="auto">
              <a:xfrm>
                <a:off x="4105" y="1744"/>
                <a:ext cx="11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974"/>
              <p:cNvSpPr/>
              <p:nvPr/>
            </p:nvSpPr>
            <p:spPr bwMode="auto">
              <a:xfrm>
                <a:off x="4105" y="1752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975"/>
              <p:cNvSpPr/>
              <p:nvPr/>
            </p:nvSpPr>
            <p:spPr bwMode="auto">
              <a:xfrm>
                <a:off x="4105" y="1756"/>
                <a:ext cx="7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976"/>
              <p:cNvSpPr/>
              <p:nvPr/>
            </p:nvSpPr>
            <p:spPr bwMode="auto">
              <a:xfrm>
                <a:off x="4101" y="1759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977"/>
              <p:cNvSpPr/>
              <p:nvPr/>
            </p:nvSpPr>
            <p:spPr bwMode="auto">
              <a:xfrm>
                <a:off x="4101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978"/>
              <p:cNvSpPr/>
              <p:nvPr/>
            </p:nvSpPr>
            <p:spPr bwMode="auto">
              <a:xfrm>
                <a:off x="4101" y="176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979"/>
              <p:cNvSpPr/>
              <p:nvPr/>
            </p:nvSpPr>
            <p:spPr bwMode="auto">
              <a:xfrm>
                <a:off x="4101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980"/>
              <p:cNvSpPr/>
              <p:nvPr/>
            </p:nvSpPr>
            <p:spPr bwMode="auto">
              <a:xfrm>
                <a:off x="4097" y="1775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981"/>
              <p:cNvSpPr/>
              <p:nvPr/>
            </p:nvSpPr>
            <p:spPr bwMode="auto">
              <a:xfrm>
                <a:off x="4097" y="1775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982"/>
              <p:cNvSpPr/>
              <p:nvPr/>
            </p:nvSpPr>
            <p:spPr bwMode="auto">
              <a:xfrm>
                <a:off x="4097" y="177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983"/>
              <p:cNvSpPr/>
              <p:nvPr/>
            </p:nvSpPr>
            <p:spPr bwMode="auto">
              <a:xfrm>
                <a:off x="4097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984"/>
              <p:cNvSpPr/>
              <p:nvPr/>
            </p:nvSpPr>
            <p:spPr bwMode="auto">
              <a:xfrm>
                <a:off x="4097" y="178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985"/>
              <p:cNvSpPr/>
              <p:nvPr/>
            </p:nvSpPr>
            <p:spPr bwMode="auto">
              <a:xfrm>
                <a:off x="4097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986"/>
              <p:cNvSpPr/>
              <p:nvPr/>
            </p:nvSpPr>
            <p:spPr bwMode="auto">
              <a:xfrm>
                <a:off x="4097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987"/>
              <p:cNvSpPr/>
              <p:nvPr/>
            </p:nvSpPr>
            <p:spPr bwMode="auto">
              <a:xfrm>
                <a:off x="4097" y="179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988"/>
              <p:cNvSpPr/>
              <p:nvPr/>
            </p:nvSpPr>
            <p:spPr bwMode="auto">
              <a:xfrm>
                <a:off x="4097" y="1797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1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989"/>
              <p:cNvSpPr/>
              <p:nvPr/>
            </p:nvSpPr>
            <p:spPr bwMode="auto">
              <a:xfrm>
                <a:off x="4101" y="180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990"/>
              <p:cNvSpPr/>
              <p:nvPr/>
            </p:nvSpPr>
            <p:spPr bwMode="auto">
              <a:xfrm>
                <a:off x="4101" y="180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991"/>
              <p:cNvSpPr/>
              <p:nvPr/>
            </p:nvSpPr>
            <p:spPr bwMode="auto">
              <a:xfrm>
                <a:off x="4101" y="180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992"/>
              <p:cNvSpPr/>
              <p:nvPr/>
            </p:nvSpPr>
            <p:spPr bwMode="auto">
              <a:xfrm>
                <a:off x="4101" y="1812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993"/>
              <p:cNvSpPr/>
              <p:nvPr/>
            </p:nvSpPr>
            <p:spPr bwMode="auto">
              <a:xfrm>
                <a:off x="4105" y="1816"/>
                <a:ext cx="11" cy="11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1 h 3"/>
                  <a:gd name="T4" fmla="*/ 3 w 3"/>
                  <a:gd name="T5" fmla="*/ 3 h 3"/>
                  <a:gd name="T6" fmla="*/ 2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994"/>
              <p:cNvSpPr/>
              <p:nvPr/>
            </p:nvSpPr>
            <p:spPr bwMode="auto">
              <a:xfrm>
                <a:off x="4109" y="1820"/>
                <a:ext cx="15" cy="19"/>
              </a:xfrm>
              <a:custGeom>
                <a:avLst/>
                <a:gdLst>
                  <a:gd name="T0" fmla="*/ 0 w 4"/>
                  <a:gd name="T1" fmla="*/ 0 h 5"/>
                  <a:gd name="T2" fmla="*/ 3 w 4"/>
                  <a:gd name="T3" fmla="*/ 3 h 5"/>
                  <a:gd name="T4" fmla="*/ 4 w 4"/>
                  <a:gd name="T5" fmla="*/ 5 h 5"/>
                  <a:gd name="T6" fmla="*/ 2 w 4"/>
                  <a:gd name="T7" fmla="*/ 2 h 5"/>
                  <a:gd name="T8" fmla="*/ 0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0" y="2"/>
                      <a:pt x="1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2" y="3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995"/>
              <p:cNvSpPr>
                <a:spLocks noEditPoints="1"/>
              </p:cNvSpPr>
              <p:nvPr/>
            </p:nvSpPr>
            <p:spPr bwMode="auto">
              <a:xfrm>
                <a:off x="4105" y="1669"/>
                <a:ext cx="143" cy="188"/>
              </a:xfrm>
              <a:custGeom>
                <a:avLst/>
                <a:gdLst>
                  <a:gd name="T0" fmla="*/ 38 w 38"/>
                  <a:gd name="T1" fmla="*/ 16 h 50"/>
                  <a:gd name="T2" fmla="*/ 20 w 38"/>
                  <a:gd name="T3" fmla="*/ 45 h 50"/>
                  <a:gd name="T4" fmla="*/ 0 w 38"/>
                  <a:gd name="T5" fmla="*/ 34 h 50"/>
                  <a:gd name="T6" fmla="*/ 18 w 38"/>
                  <a:gd name="T7" fmla="*/ 5 h 50"/>
                  <a:gd name="T8" fmla="*/ 38 w 38"/>
                  <a:gd name="T9" fmla="*/ 16 h 50"/>
                  <a:gd name="T10" fmla="*/ 33 w 38"/>
                  <a:gd name="T11" fmla="*/ 18 h 50"/>
                  <a:gd name="T12" fmla="*/ 18 w 38"/>
                  <a:gd name="T13" fmla="*/ 9 h 50"/>
                  <a:gd name="T14" fmla="*/ 4 w 38"/>
                  <a:gd name="T15" fmla="*/ 32 h 50"/>
                  <a:gd name="T16" fmla="*/ 20 w 38"/>
                  <a:gd name="T17" fmla="*/ 40 h 50"/>
                  <a:gd name="T18" fmla="*/ 33 w 38"/>
                  <a:gd name="T19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0">
                    <a:moveTo>
                      <a:pt x="38" y="16"/>
                    </a:moveTo>
                    <a:cubicBezTo>
                      <a:pt x="38" y="27"/>
                      <a:pt x="30" y="40"/>
                      <a:pt x="20" y="45"/>
                    </a:cubicBezTo>
                    <a:cubicBezTo>
                      <a:pt x="9" y="50"/>
                      <a:pt x="1" y="45"/>
                      <a:pt x="0" y="34"/>
                    </a:cubicBezTo>
                    <a:cubicBezTo>
                      <a:pt x="0" y="23"/>
                      <a:pt x="8" y="10"/>
                      <a:pt x="18" y="5"/>
                    </a:cubicBezTo>
                    <a:cubicBezTo>
                      <a:pt x="29" y="0"/>
                      <a:pt x="37" y="5"/>
                      <a:pt x="38" y="16"/>
                    </a:cubicBezTo>
                    <a:close/>
                    <a:moveTo>
                      <a:pt x="33" y="18"/>
                    </a:moveTo>
                    <a:cubicBezTo>
                      <a:pt x="33" y="10"/>
                      <a:pt x="26" y="6"/>
                      <a:pt x="18" y="9"/>
                    </a:cubicBezTo>
                    <a:cubicBezTo>
                      <a:pt x="10" y="13"/>
                      <a:pt x="4" y="23"/>
                      <a:pt x="4" y="32"/>
                    </a:cubicBezTo>
                    <a:cubicBezTo>
                      <a:pt x="5" y="40"/>
                      <a:pt x="11" y="44"/>
                      <a:pt x="20" y="40"/>
                    </a:cubicBezTo>
                    <a:cubicBezTo>
                      <a:pt x="28" y="37"/>
                      <a:pt x="34" y="27"/>
                      <a:pt x="3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996"/>
              <p:cNvSpPr/>
              <p:nvPr/>
            </p:nvSpPr>
            <p:spPr bwMode="auto">
              <a:xfrm>
                <a:off x="4082" y="1665"/>
                <a:ext cx="91" cy="189"/>
              </a:xfrm>
              <a:custGeom>
                <a:avLst/>
                <a:gdLst>
                  <a:gd name="T0" fmla="*/ 7 w 24"/>
                  <a:gd name="T1" fmla="*/ 49 h 50"/>
                  <a:gd name="T2" fmla="*/ 8 w 24"/>
                  <a:gd name="T3" fmla="*/ 50 h 50"/>
                  <a:gd name="T4" fmla="*/ 2 w 24"/>
                  <a:gd name="T5" fmla="*/ 37 h 50"/>
                  <a:gd name="T6" fmla="*/ 24 w 24"/>
                  <a:gd name="T7" fmla="*/ 1 h 50"/>
                  <a:gd name="T8" fmla="*/ 22 w 24"/>
                  <a:gd name="T9" fmla="*/ 0 h 50"/>
                  <a:gd name="T10" fmla="*/ 0 w 24"/>
                  <a:gd name="T11" fmla="*/ 35 h 50"/>
                  <a:gd name="T12" fmla="*/ 7 w 24"/>
                  <a:gd name="T13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0">
                    <a:moveTo>
                      <a:pt x="7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5" y="47"/>
                      <a:pt x="2" y="43"/>
                      <a:pt x="2" y="37"/>
                    </a:cubicBezTo>
                    <a:cubicBezTo>
                      <a:pt x="1" y="23"/>
                      <a:pt x="11" y="7"/>
                      <a:pt x="24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6"/>
                      <a:pt x="0" y="22"/>
                      <a:pt x="0" y="35"/>
                    </a:cubicBezTo>
                    <a:cubicBezTo>
                      <a:pt x="0" y="42"/>
                      <a:pt x="3" y="46"/>
                      <a:pt x="7" y="49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997"/>
              <p:cNvSpPr/>
              <p:nvPr/>
            </p:nvSpPr>
            <p:spPr bwMode="auto">
              <a:xfrm>
                <a:off x="4165" y="1665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998"/>
              <p:cNvSpPr/>
              <p:nvPr/>
            </p:nvSpPr>
            <p:spPr bwMode="auto">
              <a:xfrm>
                <a:off x="4161" y="1665"/>
                <a:ext cx="12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999"/>
              <p:cNvSpPr/>
              <p:nvPr/>
            </p:nvSpPr>
            <p:spPr bwMode="auto">
              <a:xfrm>
                <a:off x="4158" y="1669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000"/>
              <p:cNvSpPr/>
              <p:nvPr/>
            </p:nvSpPr>
            <p:spPr bwMode="auto">
              <a:xfrm>
                <a:off x="4154" y="1669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2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001"/>
              <p:cNvSpPr/>
              <p:nvPr/>
            </p:nvSpPr>
            <p:spPr bwMode="auto">
              <a:xfrm>
                <a:off x="4150" y="1673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002"/>
              <p:cNvSpPr/>
              <p:nvPr/>
            </p:nvSpPr>
            <p:spPr bwMode="auto">
              <a:xfrm>
                <a:off x="4146" y="1677"/>
                <a:ext cx="8" cy="7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003"/>
              <p:cNvSpPr/>
              <p:nvPr/>
            </p:nvSpPr>
            <p:spPr bwMode="auto">
              <a:xfrm>
                <a:off x="4139" y="1680"/>
                <a:ext cx="11" cy="8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004"/>
              <p:cNvSpPr/>
              <p:nvPr/>
            </p:nvSpPr>
            <p:spPr bwMode="auto">
              <a:xfrm>
                <a:off x="4135" y="1684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005"/>
              <p:cNvSpPr/>
              <p:nvPr/>
            </p:nvSpPr>
            <p:spPr bwMode="auto">
              <a:xfrm>
                <a:off x="4131" y="1688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006"/>
              <p:cNvSpPr/>
              <p:nvPr/>
            </p:nvSpPr>
            <p:spPr bwMode="auto">
              <a:xfrm>
                <a:off x="4124" y="1692"/>
                <a:ext cx="15" cy="7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007"/>
              <p:cNvSpPr/>
              <p:nvPr/>
            </p:nvSpPr>
            <p:spPr bwMode="auto">
              <a:xfrm>
                <a:off x="4116" y="1695"/>
                <a:ext cx="15" cy="16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1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4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008"/>
              <p:cNvSpPr/>
              <p:nvPr/>
            </p:nvSpPr>
            <p:spPr bwMode="auto">
              <a:xfrm>
                <a:off x="4105" y="1703"/>
                <a:ext cx="19" cy="23"/>
              </a:xfrm>
              <a:custGeom>
                <a:avLst/>
                <a:gdLst>
                  <a:gd name="T0" fmla="*/ 3 w 5"/>
                  <a:gd name="T1" fmla="*/ 0 h 6"/>
                  <a:gd name="T2" fmla="*/ 0 w 5"/>
                  <a:gd name="T3" fmla="*/ 5 h 6"/>
                  <a:gd name="T4" fmla="*/ 2 w 5"/>
                  <a:gd name="T5" fmla="*/ 6 h 6"/>
                  <a:gd name="T6" fmla="*/ 5 w 5"/>
                  <a:gd name="T7" fmla="*/ 2 h 6"/>
                  <a:gd name="T8" fmla="*/ 3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4" y="3"/>
                      <a:pt x="5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Group 1210"/>
            <p:cNvGrpSpPr/>
            <p:nvPr/>
          </p:nvGrpSpPr>
          <p:grpSpPr bwMode="auto">
            <a:xfrm>
              <a:off x="2607" y="1583"/>
              <a:ext cx="2251" cy="1588"/>
              <a:chOff x="2607" y="1583"/>
              <a:chExt cx="2251" cy="1588"/>
            </a:xfrm>
          </p:grpSpPr>
          <p:sp>
            <p:nvSpPr>
              <p:cNvPr id="11" name="Freeform 1010"/>
              <p:cNvSpPr/>
              <p:nvPr/>
            </p:nvSpPr>
            <p:spPr bwMode="auto">
              <a:xfrm>
                <a:off x="4101" y="1722"/>
                <a:ext cx="11" cy="15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2 h 4"/>
                  <a:gd name="T4" fmla="*/ 2 w 3"/>
                  <a:gd name="T5" fmla="*/ 4 h 4"/>
                  <a:gd name="T6" fmla="*/ 3 w 3"/>
                  <a:gd name="T7" fmla="*/ 1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11"/>
              <p:cNvSpPr/>
              <p:nvPr/>
            </p:nvSpPr>
            <p:spPr bwMode="auto">
              <a:xfrm>
                <a:off x="4097" y="1729"/>
                <a:ext cx="12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012"/>
              <p:cNvSpPr/>
              <p:nvPr/>
            </p:nvSpPr>
            <p:spPr bwMode="auto">
              <a:xfrm>
                <a:off x="4094" y="1737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013"/>
              <p:cNvSpPr/>
              <p:nvPr/>
            </p:nvSpPr>
            <p:spPr bwMode="auto">
              <a:xfrm>
                <a:off x="4094" y="1744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14"/>
              <p:cNvSpPr/>
              <p:nvPr/>
            </p:nvSpPr>
            <p:spPr bwMode="auto">
              <a:xfrm>
                <a:off x="4090" y="1748"/>
                <a:ext cx="7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015"/>
              <p:cNvSpPr/>
              <p:nvPr/>
            </p:nvSpPr>
            <p:spPr bwMode="auto">
              <a:xfrm>
                <a:off x="4090" y="1752"/>
                <a:ext cx="7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016"/>
              <p:cNvSpPr/>
              <p:nvPr/>
            </p:nvSpPr>
            <p:spPr bwMode="auto">
              <a:xfrm>
                <a:off x="4086" y="1759"/>
                <a:ext cx="8" cy="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017"/>
              <p:cNvSpPr/>
              <p:nvPr/>
            </p:nvSpPr>
            <p:spPr bwMode="auto">
              <a:xfrm>
                <a:off x="4086" y="176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018"/>
              <p:cNvSpPr/>
              <p:nvPr/>
            </p:nvSpPr>
            <p:spPr bwMode="auto">
              <a:xfrm>
                <a:off x="4086" y="1767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1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019"/>
              <p:cNvSpPr/>
              <p:nvPr/>
            </p:nvSpPr>
            <p:spPr bwMode="auto">
              <a:xfrm>
                <a:off x="4082" y="1771"/>
                <a:ext cx="8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2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020"/>
              <p:cNvSpPr/>
              <p:nvPr/>
            </p:nvSpPr>
            <p:spPr bwMode="auto">
              <a:xfrm>
                <a:off x="4082" y="1775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021"/>
              <p:cNvSpPr/>
              <p:nvPr/>
            </p:nvSpPr>
            <p:spPr bwMode="auto">
              <a:xfrm>
                <a:off x="4082" y="178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022"/>
              <p:cNvSpPr/>
              <p:nvPr/>
            </p:nvSpPr>
            <p:spPr bwMode="auto">
              <a:xfrm>
                <a:off x="4082" y="178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023"/>
              <p:cNvSpPr/>
              <p:nvPr/>
            </p:nvSpPr>
            <p:spPr bwMode="auto">
              <a:xfrm>
                <a:off x="4082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024"/>
              <p:cNvSpPr/>
              <p:nvPr/>
            </p:nvSpPr>
            <p:spPr bwMode="auto">
              <a:xfrm>
                <a:off x="4082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25"/>
              <p:cNvSpPr/>
              <p:nvPr/>
            </p:nvSpPr>
            <p:spPr bwMode="auto">
              <a:xfrm>
                <a:off x="4082" y="179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026"/>
              <p:cNvSpPr/>
              <p:nvPr/>
            </p:nvSpPr>
            <p:spPr bwMode="auto">
              <a:xfrm>
                <a:off x="4082" y="180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027"/>
              <p:cNvSpPr/>
              <p:nvPr/>
            </p:nvSpPr>
            <p:spPr bwMode="auto">
              <a:xfrm>
                <a:off x="4082" y="180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28"/>
              <p:cNvSpPr/>
              <p:nvPr/>
            </p:nvSpPr>
            <p:spPr bwMode="auto">
              <a:xfrm>
                <a:off x="4082" y="180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029"/>
              <p:cNvSpPr/>
              <p:nvPr/>
            </p:nvSpPr>
            <p:spPr bwMode="auto">
              <a:xfrm>
                <a:off x="4082" y="1812"/>
                <a:ext cx="12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30"/>
              <p:cNvSpPr/>
              <p:nvPr/>
            </p:nvSpPr>
            <p:spPr bwMode="auto">
              <a:xfrm>
                <a:off x="4086" y="1816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31"/>
              <p:cNvSpPr/>
              <p:nvPr/>
            </p:nvSpPr>
            <p:spPr bwMode="auto">
              <a:xfrm>
                <a:off x="4086" y="1820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32"/>
              <p:cNvSpPr/>
              <p:nvPr/>
            </p:nvSpPr>
            <p:spPr bwMode="auto">
              <a:xfrm>
                <a:off x="4086" y="1823"/>
                <a:ext cx="11" cy="12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2 h 3"/>
                  <a:gd name="T4" fmla="*/ 3 w 3"/>
                  <a:gd name="T5" fmla="*/ 3 h 3"/>
                  <a:gd name="T6" fmla="*/ 2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3"/>
              <p:cNvSpPr/>
              <p:nvPr/>
            </p:nvSpPr>
            <p:spPr bwMode="auto">
              <a:xfrm>
                <a:off x="4090" y="1831"/>
                <a:ext cx="11" cy="8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3 w 3"/>
                  <a:gd name="T5" fmla="*/ 2 h 2"/>
                  <a:gd name="T6" fmla="*/ 2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34"/>
              <p:cNvSpPr/>
              <p:nvPr/>
            </p:nvSpPr>
            <p:spPr bwMode="auto">
              <a:xfrm>
                <a:off x="4094" y="1835"/>
                <a:ext cx="18" cy="19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4 h 5"/>
                  <a:gd name="T4" fmla="*/ 5 w 5"/>
                  <a:gd name="T5" fmla="*/ 5 h 5"/>
                  <a:gd name="T6" fmla="*/ 2 w 5"/>
                  <a:gd name="T7" fmla="*/ 1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2"/>
                      <a:pt x="2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3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35"/>
              <p:cNvSpPr>
                <a:spLocks noEditPoints="1"/>
              </p:cNvSpPr>
              <p:nvPr/>
            </p:nvSpPr>
            <p:spPr bwMode="auto">
              <a:xfrm>
                <a:off x="4086" y="1650"/>
                <a:ext cx="177" cy="226"/>
              </a:xfrm>
              <a:custGeom>
                <a:avLst/>
                <a:gdLst>
                  <a:gd name="T0" fmla="*/ 47 w 47"/>
                  <a:gd name="T1" fmla="*/ 19 h 60"/>
                  <a:gd name="T2" fmla="*/ 25 w 47"/>
                  <a:gd name="T3" fmla="*/ 54 h 60"/>
                  <a:gd name="T4" fmla="*/ 1 w 47"/>
                  <a:gd name="T5" fmla="*/ 41 h 60"/>
                  <a:gd name="T6" fmla="*/ 23 w 47"/>
                  <a:gd name="T7" fmla="*/ 5 h 60"/>
                  <a:gd name="T8" fmla="*/ 47 w 47"/>
                  <a:gd name="T9" fmla="*/ 19 h 60"/>
                  <a:gd name="T10" fmla="*/ 43 w 47"/>
                  <a:gd name="T11" fmla="*/ 21 h 60"/>
                  <a:gd name="T12" fmla="*/ 23 w 47"/>
                  <a:gd name="T13" fmla="*/ 10 h 60"/>
                  <a:gd name="T14" fmla="*/ 5 w 47"/>
                  <a:gd name="T15" fmla="*/ 39 h 60"/>
                  <a:gd name="T16" fmla="*/ 25 w 47"/>
                  <a:gd name="T17" fmla="*/ 50 h 60"/>
                  <a:gd name="T18" fmla="*/ 43 w 47"/>
                  <a:gd name="T1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60">
                    <a:moveTo>
                      <a:pt x="47" y="19"/>
                    </a:moveTo>
                    <a:cubicBezTo>
                      <a:pt x="47" y="33"/>
                      <a:pt x="38" y="48"/>
                      <a:pt x="25" y="54"/>
                    </a:cubicBezTo>
                    <a:cubicBezTo>
                      <a:pt x="12" y="60"/>
                      <a:pt x="1" y="54"/>
                      <a:pt x="1" y="41"/>
                    </a:cubicBezTo>
                    <a:cubicBezTo>
                      <a:pt x="0" y="27"/>
                      <a:pt x="10" y="11"/>
                      <a:pt x="23" y="5"/>
                    </a:cubicBezTo>
                    <a:cubicBezTo>
                      <a:pt x="36" y="0"/>
                      <a:pt x="46" y="6"/>
                      <a:pt x="47" y="19"/>
                    </a:cubicBezTo>
                    <a:close/>
                    <a:moveTo>
                      <a:pt x="43" y="21"/>
                    </a:moveTo>
                    <a:cubicBezTo>
                      <a:pt x="42" y="10"/>
                      <a:pt x="34" y="5"/>
                      <a:pt x="23" y="10"/>
                    </a:cubicBezTo>
                    <a:cubicBezTo>
                      <a:pt x="13" y="15"/>
                      <a:pt x="5" y="28"/>
                      <a:pt x="5" y="39"/>
                    </a:cubicBezTo>
                    <a:cubicBezTo>
                      <a:pt x="6" y="50"/>
                      <a:pt x="14" y="55"/>
                      <a:pt x="25" y="50"/>
                    </a:cubicBezTo>
                    <a:cubicBezTo>
                      <a:pt x="35" y="45"/>
                      <a:pt x="43" y="32"/>
                      <a:pt x="43" y="21"/>
                    </a:cubicBezTo>
                    <a:close/>
                  </a:path>
                </a:pathLst>
              </a:custGeom>
              <a:solidFill>
                <a:srgbClr val="474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36"/>
              <p:cNvSpPr/>
              <p:nvPr/>
            </p:nvSpPr>
            <p:spPr bwMode="auto">
              <a:xfrm>
                <a:off x="4067" y="1650"/>
                <a:ext cx="106" cy="219"/>
              </a:xfrm>
              <a:custGeom>
                <a:avLst/>
                <a:gdLst>
                  <a:gd name="T0" fmla="*/ 8 w 28"/>
                  <a:gd name="T1" fmla="*/ 57 h 58"/>
                  <a:gd name="T2" fmla="*/ 10 w 28"/>
                  <a:gd name="T3" fmla="*/ 58 h 58"/>
                  <a:gd name="T4" fmla="*/ 2 w 28"/>
                  <a:gd name="T5" fmla="*/ 42 h 58"/>
                  <a:gd name="T6" fmla="*/ 28 w 28"/>
                  <a:gd name="T7" fmla="*/ 2 h 58"/>
                  <a:gd name="T8" fmla="*/ 26 w 28"/>
                  <a:gd name="T9" fmla="*/ 0 h 58"/>
                  <a:gd name="T10" fmla="*/ 0 w 28"/>
                  <a:gd name="T11" fmla="*/ 41 h 58"/>
                  <a:gd name="T12" fmla="*/ 8 w 28"/>
                  <a:gd name="T13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58">
                    <a:moveTo>
                      <a:pt x="8" y="57"/>
                    </a:moveTo>
                    <a:cubicBezTo>
                      <a:pt x="10" y="58"/>
                      <a:pt x="10" y="58"/>
                      <a:pt x="10" y="58"/>
                    </a:cubicBezTo>
                    <a:cubicBezTo>
                      <a:pt x="5" y="55"/>
                      <a:pt x="2" y="50"/>
                      <a:pt x="2" y="42"/>
                    </a:cubicBezTo>
                    <a:cubicBezTo>
                      <a:pt x="2" y="27"/>
                      <a:pt x="13" y="8"/>
                      <a:pt x="28" y="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1" y="7"/>
                      <a:pt x="0" y="25"/>
                      <a:pt x="0" y="41"/>
                    </a:cubicBezTo>
                    <a:cubicBezTo>
                      <a:pt x="1" y="48"/>
                      <a:pt x="3" y="54"/>
                      <a:pt x="8" y="57"/>
                    </a:cubicBez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37"/>
              <p:cNvSpPr/>
              <p:nvPr/>
            </p:nvSpPr>
            <p:spPr bwMode="auto">
              <a:xfrm>
                <a:off x="4165" y="1650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38"/>
              <p:cNvSpPr/>
              <p:nvPr/>
            </p:nvSpPr>
            <p:spPr bwMode="auto">
              <a:xfrm>
                <a:off x="4158" y="1654"/>
                <a:ext cx="11" cy="4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1 h 1"/>
                  <a:gd name="T6" fmla="*/ 3 w 3"/>
                  <a:gd name="T7" fmla="*/ 1 h 1"/>
                  <a:gd name="T8" fmla="*/ 2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39"/>
              <p:cNvSpPr/>
              <p:nvPr/>
            </p:nvSpPr>
            <p:spPr bwMode="auto">
              <a:xfrm>
                <a:off x="4154" y="1654"/>
                <a:ext cx="11" cy="8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040"/>
              <p:cNvSpPr/>
              <p:nvPr/>
            </p:nvSpPr>
            <p:spPr bwMode="auto">
              <a:xfrm>
                <a:off x="4150" y="1658"/>
                <a:ext cx="11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041"/>
              <p:cNvSpPr/>
              <p:nvPr/>
            </p:nvSpPr>
            <p:spPr bwMode="auto">
              <a:xfrm>
                <a:off x="4146" y="1662"/>
                <a:ext cx="12" cy="7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0 h 2"/>
                  <a:gd name="T4" fmla="*/ 2 w 3"/>
                  <a:gd name="T5" fmla="*/ 2 h 2"/>
                  <a:gd name="T6" fmla="*/ 3 w 3"/>
                  <a:gd name="T7" fmla="*/ 1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042"/>
              <p:cNvSpPr/>
              <p:nvPr/>
            </p:nvSpPr>
            <p:spPr bwMode="auto">
              <a:xfrm>
                <a:off x="4139" y="1662"/>
                <a:ext cx="15" cy="7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043"/>
              <p:cNvSpPr/>
              <p:nvPr/>
            </p:nvSpPr>
            <p:spPr bwMode="auto">
              <a:xfrm>
                <a:off x="4135" y="1665"/>
                <a:ext cx="11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044"/>
              <p:cNvSpPr/>
              <p:nvPr/>
            </p:nvSpPr>
            <p:spPr bwMode="auto">
              <a:xfrm>
                <a:off x="4131" y="1669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1 w 3"/>
                  <a:gd name="T5" fmla="*/ 3 h 3"/>
                  <a:gd name="T6" fmla="*/ 3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045"/>
              <p:cNvSpPr/>
              <p:nvPr/>
            </p:nvSpPr>
            <p:spPr bwMode="auto">
              <a:xfrm>
                <a:off x="4124" y="1677"/>
                <a:ext cx="11" cy="7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3 w 3"/>
                  <a:gd name="T7" fmla="*/ 1 h 2"/>
                  <a:gd name="T8" fmla="*/ 2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1"/>
                      <a:pt x="3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046"/>
              <p:cNvSpPr/>
              <p:nvPr/>
            </p:nvSpPr>
            <p:spPr bwMode="auto">
              <a:xfrm>
                <a:off x="4116" y="1680"/>
                <a:ext cx="15" cy="12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2 h 3"/>
                  <a:gd name="T4" fmla="*/ 2 w 4"/>
                  <a:gd name="T5" fmla="*/ 3 h 3"/>
                  <a:gd name="T6" fmla="*/ 4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047"/>
              <p:cNvSpPr/>
              <p:nvPr/>
            </p:nvSpPr>
            <p:spPr bwMode="auto">
              <a:xfrm>
                <a:off x="4109" y="1688"/>
                <a:ext cx="15" cy="11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2 h 3"/>
                  <a:gd name="T4" fmla="*/ 2 w 4"/>
                  <a:gd name="T5" fmla="*/ 3 h 3"/>
                  <a:gd name="T6" fmla="*/ 4 w 4"/>
                  <a:gd name="T7" fmla="*/ 1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4" y="2"/>
                      <a:pt x="4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048"/>
              <p:cNvSpPr/>
              <p:nvPr/>
            </p:nvSpPr>
            <p:spPr bwMode="auto">
              <a:xfrm>
                <a:off x="4094" y="1695"/>
                <a:ext cx="22" cy="27"/>
              </a:xfrm>
              <a:custGeom>
                <a:avLst/>
                <a:gdLst>
                  <a:gd name="T0" fmla="*/ 4 w 6"/>
                  <a:gd name="T1" fmla="*/ 0 h 7"/>
                  <a:gd name="T2" fmla="*/ 0 w 6"/>
                  <a:gd name="T3" fmla="*/ 5 h 7"/>
                  <a:gd name="T4" fmla="*/ 2 w 6"/>
                  <a:gd name="T5" fmla="*/ 7 h 7"/>
                  <a:gd name="T6" fmla="*/ 6 w 6"/>
                  <a:gd name="T7" fmla="*/ 1 h 7"/>
                  <a:gd name="T8" fmla="*/ 4 w 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cubicBezTo>
                      <a:pt x="3" y="2"/>
                      <a:pt x="2" y="4"/>
                      <a:pt x="0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5"/>
                      <a:pt x="5" y="3"/>
                      <a:pt x="6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049"/>
              <p:cNvSpPr/>
              <p:nvPr/>
            </p:nvSpPr>
            <p:spPr bwMode="auto">
              <a:xfrm>
                <a:off x="4090" y="1714"/>
                <a:ext cx="11" cy="15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3 h 4"/>
                  <a:gd name="T4" fmla="*/ 2 w 3"/>
                  <a:gd name="T5" fmla="*/ 4 h 4"/>
                  <a:gd name="T6" fmla="*/ 3 w 3"/>
                  <a:gd name="T7" fmla="*/ 2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3" y="3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050"/>
              <p:cNvSpPr/>
              <p:nvPr/>
            </p:nvSpPr>
            <p:spPr bwMode="auto">
              <a:xfrm>
                <a:off x="4086" y="1726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051"/>
              <p:cNvSpPr/>
              <p:nvPr/>
            </p:nvSpPr>
            <p:spPr bwMode="auto">
              <a:xfrm>
                <a:off x="4082" y="1733"/>
                <a:ext cx="12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52"/>
              <p:cNvSpPr/>
              <p:nvPr/>
            </p:nvSpPr>
            <p:spPr bwMode="auto">
              <a:xfrm>
                <a:off x="4079" y="1741"/>
                <a:ext cx="11" cy="11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53"/>
              <p:cNvSpPr/>
              <p:nvPr/>
            </p:nvSpPr>
            <p:spPr bwMode="auto">
              <a:xfrm>
                <a:off x="4079" y="1748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1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054"/>
              <p:cNvSpPr/>
              <p:nvPr/>
            </p:nvSpPr>
            <p:spPr bwMode="auto">
              <a:xfrm>
                <a:off x="4075" y="1752"/>
                <a:ext cx="7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1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055"/>
              <p:cNvSpPr/>
              <p:nvPr/>
            </p:nvSpPr>
            <p:spPr bwMode="auto">
              <a:xfrm>
                <a:off x="4075" y="1759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056"/>
              <p:cNvSpPr/>
              <p:nvPr/>
            </p:nvSpPr>
            <p:spPr bwMode="auto">
              <a:xfrm>
                <a:off x="4071" y="1763"/>
                <a:ext cx="11" cy="12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2 w 3"/>
                  <a:gd name="T5" fmla="*/ 3 h 3"/>
                  <a:gd name="T6" fmla="*/ 3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057"/>
              <p:cNvSpPr/>
              <p:nvPr/>
            </p:nvSpPr>
            <p:spPr bwMode="auto">
              <a:xfrm>
                <a:off x="4071" y="1771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058"/>
              <p:cNvSpPr/>
              <p:nvPr/>
            </p:nvSpPr>
            <p:spPr bwMode="auto">
              <a:xfrm>
                <a:off x="4071" y="1775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059"/>
              <p:cNvSpPr/>
              <p:nvPr/>
            </p:nvSpPr>
            <p:spPr bwMode="auto">
              <a:xfrm>
                <a:off x="4071" y="1778"/>
                <a:ext cx="8" cy="12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1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060"/>
              <p:cNvSpPr/>
              <p:nvPr/>
            </p:nvSpPr>
            <p:spPr bwMode="auto">
              <a:xfrm>
                <a:off x="4067" y="1782"/>
                <a:ext cx="8" cy="11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061"/>
              <p:cNvSpPr/>
              <p:nvPr/>
            </p:nvSpPr>
            <p:spPr bwMode="auto">
              <a:xfrm>
                <a:off x="4067" y="1790"/>
                <a:ext cx="8" cy="7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062"/>
              <p:cNvSpPr/>
              <p:nvPr/>
            </p:nvSpPr>
            <p:spPr bwMode="auto">
              <a:xfrm>
                <a:off x="4067" y="1793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063"/>
              <p:cNvSpPr/>
              <p:nvPr/>
            </p:nvSpPr>
            <p:spPr bwMode="auto">
              <a:xfrm>
                <a:off x="4067" y="1797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2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064"/>
              <p:cNvSpPr/>
              <p:nvPr/>
            </p:nvSpPr>
            <p:spPr bwMode="auto">
              <a:xfrm>
                <a:off x="4067" y="1801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0 w 2"/>
                  <a:gd name="T5" fmla="*/ 2 h 3"/>
                  <a:gd name="T6" fmla="*/ 2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0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065"/>
              <p:cNvSpPr/>
              <p:nvPr/>
            </p:nvSpPr>
            <p:spPr bwMode="auto">
              <a:xfrm>
                <a:off x="4067" y="1808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1066"/>
              <p:cNvSpPr/>
              <p:nvPr/>
            </p:nvSpPr>
            <p:spPr bwMode="auto">
              <a:xfrm>
                <a:off x="4067" y="1812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067"/>
              <p:cNvSpPr/>
              <p:nvPr/>
            </p:nvSpPr>
            <p:spPr bwMode="auto">
              <a:xfrm>
                <a:off x="4071" y="1816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1 h 3"/>
                  <a:gd name="T4" fmla="*/ 2 w 2"/>
                  <a:gd name="T5" fmla="*/ 3 h 3"/>
                  <a:gd name="T6" fmla="*/ 1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068"/>
              <p:cNvSpPr/>
              <p:nvPr/>
            </p:nvSpPr>
            <p:spPr bwMode="auto">
              <a:xfrm>
                <a:off x="4071" y="1820"/>
                <a:ext cx="8" cy="11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069"/>
              <p:cNvSpPr/>
              <p:nvPr/>
            </p:nvSpPr>
            <p:spPr bwMode="auto">
              <a:xfrm>
                <a:off x="4071" y="1827"/>
                <a:ext cx="8" cy="8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070"/>
              <p:cNvSpPr/>
              <p:nvPr/>
            </p:nvSpPr>
            <p:spPr bwMode="auto">
              <a:xfrm>
                <a:off x="4075" y="1831"/>
                <a:ext cx="7" cy="8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1 w 2"/>
                  <a:gd name="T7" fmla="*/ 1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071"/>
              <p:cNvSpPr/>
              <p:nvPr/>
            </p:nvSpPr>
            <p:spPr bwMode="auto">
              <a:xfrm>
                <a:off x="4075" y="1835"/>
                <a:ext cx="11" cy="11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2 h 3"/>
                  <a:gd name="T4" fmla="*/ 3 w 3"/>
                  <a:gd name="T5" fmla="*/ 3 h 3"/>
                  <a:gd name="T6" fmla="*/ 2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1"/>
                      <a:pt x="0" y="1"/>
                      <a:pt x="1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72"/>
              <p:cNvSpPr/>
              <p:nvPr/>
            </p:nvSpPr>
            <p:spPr bwMode="auto">
              <a:xfrm>
                <a:off x="4079" y="1842"/>
                <a:ext cx="11" cy="12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2 h 3"/>
                  <a:gd name="T4" fmla="*/ 3 w 3"/>
                  <a:gd name="T5" fmla="*/ 3 h 3"/>
                  <a:gd name="T6" fmla="*/ 2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073"/>
              <p:cNvSpPr/>
              <p:nvPr/>
            </p:nvSpPr>
            <p:spPr bwMode="auto">
              <a:xfrm>
                <a:off x="4082" y="1850"/>
                <a:ext cx="23" cy="19"/>
              </a:xfrm>
              <a:custGeom>
                <a:avLst/>
                <a:gdLst>
                  <a:gd name="T0" fmla="*/ 0 w 6"/>
                  <a:gd name="T1" fmla="*/ 0 h 5"/>
                  <a:gd name="T2" fmla="*/ 4 w 6"/>
                  <a:gd name="T3" fmla="*/ 4 h 5"/>
                  <a:gd name="T4" fmla="*/ 6 w 6"/>
                  <a:gd name="T5" fmla="*/ 5 h 5"/>
                  <a:gd name="T6" fmla="*/ 2 w 6"/>
                  <a:gd name="T7" fmla="*/ 1 h 5"/>
                  <a:gd name="T8" fmla="*/ 0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1"/>
                      <a:pt x="2" y="3"/>
                      <a:pt x="4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3" y="2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074"/>
              <p:cNvSpPr>
                <a:spLocks noEditPoints="1"/>
              </p:cNvSpPr>
              <p:nvPr/>
            </p:nvSpPr>
            <p:spPr bwMode="auto">
              <a:xfrm>
                <a:off x="4075" y="1631"/>
                <a:ext cx="203" cy="264"/>
              </a:xfrm>
              <a:custGeom>
                <a:avLst/>
                <a:gdLst>
                  <a:gd name="T0" fmla="*/ 54 w 54"/>
                  <a:gd name="T1" fmla="*/ 22 h 70"/>
                  <a:gd name="T2" fmla="*/ 28 w 54"/>
                  <a:gd name="T3" fmla="*/ 63 h 70"/>
                  <a:gd name="T4" fmla="*/ 0 w 54"/>
                  <a:gd name="T5" fmla="*/ 47 h 70"/>
                  <a:gd name="T6" fmla="*/ 26 w 54"/>
                  <a:gd name="T7" fmla="*/ 7 h 70"/>
                  <a:gd name="T8" fmla="*/ 54 w 54"/>
                  <a:gd name="T9" fmla="*/ 22 h 70"/>
                  <a:gd name="T10" fmla="*/ 50 w 54"/>
                  <a:gd name="T11" fmla="*/ 24 h 70"/>
                  <a:gd name="T12" fmla="*/ 26 w 54"/>
                  <a:gd name="T13" fmla="*/ 10 h 70"/>
                  <a:gd name="T14" fmla="*/ 4 w 54"/>
                  <a:gd name="T15" fmla="*/ 46 h 70"/>
                  <a:gd name="T16" fmla="*/ 28 w 54"/>
                  <a:gd name="T17" fmla="*/ 59 h 70"/>
                  <a:gd name="T18" fmla="*/ 50 w 54"/>
                  <a:gd name="T19" fmla="*/ 2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70">
                    <a:moveTo>
                      <a:pt x="54" y="22"/>
                    </a:moveTo>
                    <a:cubicBezTo>
                      <a:pt x="54" y="38"/>
                      <a:pt x="43" y="56"/>
                      <a:pt x="28" y="63"/>
                    </a:cubicBezTo>
                    <a:cubicBezTo>
                      <a:pt x="13" y="70"/>
                      <a:pt x="1" y="63"/>
                      <a:pt x="0" y="47"/>
                    </a:cubicBezTo>
                    <a:cubicBezTo>
                      <a:pt x="0" y="32"/>
                      <a:pt x="11" y="13"/>
                      <a:pt x="26" y="7"/>
                    </a:cubicBezTo>
                    <a:cubicBezTo>
                      <a:pt x="41" y="0"/>
                      <a:pt x="53" y="7"/>
                      <a:pt x="54" y="22"/>
                    </a:cubicBezTo>
                    <a:close/>
                    <a:moveTo>
                      <a:pt x="50" y="24"/>
                    </a:moveTo>
                    <a:cubicBezTo>
                      <a:pt x="49" y="11"/>
                      <a:pt x="39" y="5"/>
                      <a:pt x="26" y="10"/>
                    </a:cubicBezTo>
                    <a:cubicBezTo>
                      <a:pt x="13" y="16"/>
                      <a:pt x="3" y="32"/>
                      <a:pt x="4" y="46"/>
                    </a:cubicBezTo>
                    <a:cubicBezTo>
                      <a:pt x="4" y="59"/>
                      <a:pt x="15" y="65"/>
                      <a:pt x="28" y="59"/>
                    </a:cubicBezTo>
                    <a:cubicBezTo>
                      <a:pt x="41" y="53"/>
                      <a:pt x="50" y="38"/>
                      <a:pt x="50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75"/>
              <p:cNvSpPr/>
              <p:nvPr/>
            </p:nvSpPr>
            <p:spPr bwMode="auto">
              <a:xfrm>
                <a:off x="4304" y="1605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0 w 8"/>
                  <a:gd name="T5" fmla="*/ 8 h 8"/>
                  <a:gd name="T6" fmla="*/ 0 w 8"/>
                  <a:gd name="T7" fmla="*/ 8 h 8"/>
                  <a:gd name="T8" fmla="*/ 8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C8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Rectangle 1076"/>
              <p:cNvSpPr>
                <a:spLocks noChangeArrowheads="1"/>
              </p:cNvSpPr>
              <p:nvPr/>
            </p:nvSpPr>
            <p:spPr bwMode="auto">
              <a:xfrm>
                <a:off x="4304" y="1613"/>
                <a:ext cx="1" cy="1"/>
              </a:xfrm>
              <a:prstGeom prst="rect">
                <a:avLst/>
              </a:prstGeom>
              <a:solidFill>
                <a:srgbClr val="7C8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Rectangle 1077"/>
              <p:cNvSpPr>
                <a:spLocks noChangeArrowheads="1"/>
              </p:cNvSpPr>
              <p:nvPr/>
            </p:nvSpPr>
            <p:spPr bwMode="auto">
              <a:xfrm>
                <a:off x="4304" y="1613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078"/>
              <p:cNvSpPr/>
              <p:nvPr/>
            </p:nvSpPr>
            <p:spPr bwMode="auto">
              <a:xfrm>
                <a:off x="4297" y="1613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7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7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C8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079"/>
              <p:cNvSpPr/>
              <p:nvPr/>
            </p:nvSpPr>
            <p:spPr bwMode="auto">
              <a:xfrm>
                <a:off x="4297" y="1624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80"/>
              <p:cNvSpPr/>
              <p:nvPr/>
            </p:nvSpPr>
            <p:spPr bwMode="auto">
              <a:xfrm>
                <a:off x="4297" y="1624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8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081"/>
              <p:cNvSpPr/>
              <p:nvPr/>
            </p:nvSpPr>
            <p:spPr bwMode="auto">
              <a:xfrm>
                <a:off x="4286" y="163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0 h 4"/>
                  <a:gd name="T4" fmla="*/ 0 w 3"/>
                  <a:gd name="T5" fmla="*/ 4 h 4"/>
                  <a:gd name="T6" fmla="*/ 0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082"/>
              <p:cNvSpPr/>
              <p:nvPr/>
            </p:nvSpPr>
            <p:spPr bwMode="auto">
              <a:xfrm>
                <a:off x="4286" y="1624"/>
                <a:ext cx="11" cy="11"/>
              </a:xfrm>
              <a:custGeom>
                <a:avLst/>
                <a:gdLst>
                  <a:gd name="T0" fmla="*/ 11 w 11"/>
                  <a:gd name="T1" fmla="*/ 4 h 11"/>
                  <a:gd name="T2" fmla="*/ 11 w 11"/>
                  <a:gd name="T3" fmla="*/ 0 h 11"/>
                  <a:gd name="T4" fmla="*/ 0 w 11"/>
                  <a:gd name="T5" fmla="*/ 11 h 11"/>
                  <a:gd name="T6" fmla="*/ 3 w 11"/>
                  <a:gd name="T7" fmla="*/ 11 h 11"/>
                  <a:gd name="T8" fmla="*/ 11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7C8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083"/>
              <p:cNvSpPr/>
              <p:nvPr/>
            </p:nvSpPr>
            <p:spPr bwMode="auto">
              <a:xfrm>
                <a:off x="4286" y="1635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0 h 4"/>
                  <a:gd name="T4" fmla="*/ 0 w 3"/>
                  <a:gd name="T5" fmla="*/ 4 h 4"/>
                  <a:gd name="T6" fmla="*/ 0 w 3"/>
                  <a:gd name="T7" fmla="*/ 4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C8B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Rectangle 1084"/>
              <p:cNvSpPr>
                <a:spLocks noChangeArrowheads="1"/>
              </p:cNvSpPr>
              <p:nvPr/>
            </p:nvSpPr>
            <p:spPr bwMode="auto">
              <a:xfrm>
                <a:off x="4293" y="1605"/>
                <a:ext cx="19" cy="1"/>
              </a:xfrm>
              <a:prstGeom prst="rect">
                <a:avLst/>
              </a:prstGeom>
              <a:solidFill>
                <a:srgbClr val="924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Rectangle 1085"/>
              <p:cNvSpPr>
                <a:spLocks noChangeArrowheads="1"/>
              </p:cNvSpPr>
              <p:nvPr/>
            </p:nvSpPr>
            <p:spPr bwMode="auto">
              <a:xfrm>
                <a:off x="4289" y="1613"/>
                <a:ext cx="15" cy="1"/>
              </a:xfrm>
              <a:prstGeom prst="rect">
                <a:avLst/>
              </a:pr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86"/>
              <p:cNvSpPr/>
              <p:nvPr/>
            </p:nvSpPr>
            <p:spPr bwMode="auto">
              <a:xfrm>
                <a:off x="4289" y="1605"/>
                <a:ext cx="23" cy="8"/>
              </a:xfrm>
              <a:custGeom>
                <a:avLst/>
                <a:gdLst>
                  <a:gd name="T0" fmla="*/ 4 w 23"/>
                  <a:gd name="T1" fmla="*/ 0 h 8"/>
                  <a:gd name="T2" fmla="*/ 0 w 23"/>
                  <a:gd name="T3" fmla="*/ 8 h 8"/>
                  <a:gd name="T4" fmla="*/ 15 w 23"/>
                  <a:gd name="T5" fmla="*/ 8 h 8"/>
                  <a:gd name="T6" fmla="*/ 23 w 23"/>
                  <a:gd name="T7" fmla="*/ 0 h 8"/>
                  <a:gd name="T8" fmla="*/ 4 w 2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8">
                    <a:moveTo>
                      <a:pt x="4" y="0"/>
                    </a:moveTo>
                    <a:lnTo>
                      <a:pt x="0" y="8"/>
                    </a:lnTo>
                    <a:lnTo>
                      <a:pt x="15" y="8"/>
                    </a:lnTo>
                    <a:lnTo>
                      <a:pt x="23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087"/>
              <p:cNvSpPr/>
              <p:nvPr/>
            </p:nvSpPr>
            <p:spPr bwMode="auto">
              <a:xfrm>
                <a:off x="4289" y="1605"/>
                <a:ext cx="4" cy="8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0 h 8"/>
                  <a:gd name="T4" fmla="*/ 0 w 4"/>
                  <a:gd name="T5" fmla="*/ 8 h 8"/>
                  <a:gd name="T6" fmla="*/ 0 w 4"/>
                  <a:gd name="T7" fmla="*/ 8 h 8"/>
                  <a:gd name="T8" fmla="*/ 4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86F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088"/>
              <p:cNvSpPr/>
              <p:nvPr/>
            </p:nvSpPr>
            <p:spPr bwMode="auto">
              <a:xfrm>
                <a:off x="4286" y="1613"/>
                <a:ext cx="18" cy="3"/>
              </a:xfrm>
              <a:custGeom>
                <a:avLst/>
                <a:gdLst>
                  <a:gd name="T0" fmla="*/ 18 w 18"/>
                  <a:gd name="T1" fmla="*/ 0 h 3"/>
                  <a:gd name="T2" fmla="*/ 18 w 18"/>
                  <a:gd name="T3" fmla="*/ 0 h 3"/>
                  <a:gd name="T4" fmla="*/ 0 w 18"/>
                  <a:gd name="T5" fmla="*/ 0 h 3"/>
                  <a:gd name="T6" fmla="*/ 3 w 18"/>
                  <a:gd name="T7" fmla="*/ 3 h 3"/>
                  <a:gd name="T8" fmla="*/ 18 w 1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">
                    <a:moveTo>
                      <a:pt x="18" y="0"/>
                    </a:moveTo>
                    <a:lnTo>
                      <a:pt x="18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A25F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089"/>
              <p:cNvSpPr/>
              <p:nvPr/>
            </p:nvSpPr>
            <p:spPr bwMode="auto">
              <a:xfrm>
                <a:off x="4286" y="1613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  <a:gd name="T6" fmla="*/ 3 w 3"/>
                  <a:gd name="T7" fmla="*/ 3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90"/>
              <p:cNvSpPr/>
              <p:nvPr/>
            </p:nvSpPr>
            <p:spPr bwMode="auto">
              <a:xfrm>
                <a:off x="4289" y="1613"/>
                <a:ext cx="15" cy="3"/>
              </a:xfrm>
              <a:custGeom>
                <a:avLst/>
                <a:gdLst>
                  <a:gd name="T0" fmla="*/ 0 w 15"/>
                  <a:gd name="T1" fmla="*/ 0 h 3"/>
                  <a:gd name="T2" fmla="*/ 0 w 15"/>
                  <a:gd name="T3" fmla="*/ 3 h 3"/>
                  <a:gd name="T4" fmla="*/ 15 w 15"/>
                  <a:gd name="T5" fmla="*/ 0 h 3"/>
                  <a:gd name="T6" fmla="*/ 15 w 15"/>
                  <a:gd name="T7" fmla="*/ 0 h 3"/>
                  <a:gd name="T8" fmla="*/ 0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0" y="0"/>
                    </a:moveTo>
                    <a:lnTo>
                      <a:pt x="0" y="3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091"/>
              <p:cNvSpPr/>
              <p:nvPr/>
            </p:nvSpPr>
            <p:spPr bwMode="auto">
              <a:xfrm>
                <a:off x="4278" y="1624"/>
                <a:ext cx="19" cy="0"/>
              </a:xfrm>
              <a:custGeom>
                <a:avLst/>
                <a:gdLst>
                  <a:gd name="T0" fmla="*/ 19 w 19"/>
                  <a:gd name="T1" fmla="*/ 19 w 19"/>
                  <a:gd name="T2" fmla="*/ 0 w 19"/>
                  <a:gd name="T3" fmla="*/ 4 w 19"/>
                  <a:gd name="T4" fmla="*/ 19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9">
                    <a:moveTo>
                      <a:pt x="19" y="0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092"/>
              <p:cNvSpPr/>
              <p:nvPr/>
            </p:nvSpPr>
            <p:spPr bwMode="auto">
              <a:xfrm>
                <a:off x="4278" y="1613"/>
                <a:ext cx="11" cy="11"/>
              </a:xfrm>
              <a:custGeom>
                <a:avLst/>
                <a:gdLst>
                  <a:gd name="T0" fmla="*/ 11 w 11"/>
                  <a:gd name="T1" fmla="*/ 3 h 11"/>
                  <a:gd name="T2" fmla="*/ 8 w 11"/>
                  <a:gd name="T3" fmla="*/ 0 h 11"/>
                  <a:gd name="T4" fmla="*/ 0 w 11"/>
                  <a:gd name="T5" fmla="*/ 11 h 11"/>
                  <a:gd name="T6" fmla="*/ 4 w 11"/>
                  <a:gd name="T7" fmla="*/ 11 h 11"/>
                  <a:gd name="T8" fmla="*/ 11 w 11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lnTo>
                      <a:pt x="8" y="0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F08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093"/>
              <p:cNvSpPr/>
              <p:nvPr/>
            </p:nvSpPr>
            <p:spPr bwMode="auto">
              <a:xfrm>
                <a:off x="4282" y="1613"/>
                <a:ext cx="22" cy="11"/>
              </a:xfrm>
              <a:custGeom>
                <a:avLst/>
                <a:gdLst>
                  <a:gd name="T0" fmla="*/ 7 w 22"/>
                  <a:gd name="T1" fmla="*/ 3 h 11"/>
                  <a:gd name="T2" fmla="*/ 0 w 22"/>
                  <a:gd name="T3" fmla="*/ 11 h 11"/>
                  <a:gd name="T4" fmla="*/ 15 w 22"/>
                  <a:gd name="T5" fmla="*/ 11 h 11"/>
                  <a:gd name="T6" fmla="*/ 22 w 22"/>
                  <a:gd name="T7" fmla="*/ 0 h 11"/>
                  <a:gd name="T8" fmla="*/ 7 w 22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1">
                    <a:moveTo>
                      <a:pt x="7" y="3"/>
                    </a:moveTo>
                    <a:lnTo>
                      <a:pt x="0" y="11"/>
                    </a:lnTo>
                    <a:lnTo>
                      <a:pt x="15" y="11"/>
                    </a:lnTo>
                    <a:lnTo>
                      <a:pt x="22" y="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94"/>
              <p:cNvSpPr/>
              <p:nvPr/>
            </p:nvSpPr>
            <p:spPr bwMode="auto">
              <a:xfrm>
                <a:off x="4278" y="1624"/>
                <a:ext cx="19" cy="4"/>
              </a:xfrm>
              <a:custGeom>
                <a:avLst/>
                <a:gdLst>
                  <a:gd name="T0" fmla="*/ 19 w 19"/>
                  <a:gd name="T1" fmla="*/ 4 h 4"/>
                  <a:gd name="T2" fmla="*/ 19 w 19"/>
                  <a:gd name="T3" fmla="*/ 0 h 4"/>
                  <a:gd name="T4" fmla="*/ 0 w 19"/>
                  <a:gd name="T5" fmla="*/ 4 h 4"/>
                  <a:gd name="T6" fmla="*/ 0 w 19"/>
                  <a:gd name="T7" fmla="*/ 4 h 4"/>
                  <a:gd name="T8" fmla="*/ 19 w 19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9" y="4"/>
                    </a:moveTo>
                    <a:lnTo>
                      <a:pt x="19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924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095"/>
              <p:cNvSpPr/>
              <p:nvPr/>
            </p:nvSpPr>
            <p:spPr bwMode="auto">
              <a:xfrm>
                <a:off x="4278" y="1624"/>
                <a:ext cx="19" cy="4"/>
              </a:xfrm>
              <a:custGeom>
                <a:avLst/>
                <a:gdLst>
                  <a:gd name="T0" fmla="*/ 4 w 19"/>
                  <a:gd name="T1" fmla="*/ 0 h 4"/>
                  <a:gd name="T2" fmla="*/ 0 w 19"/>
                  <a:gd name="T3" fmla="*/ 4 h 4"/>
                  <a:gd name="T4" fmla="*/ 19 w 19"/>
                  <a:gd name="T5" fmla="*/ 4 h 4"/>
                  <a:gd name="T6" fmla="*/ 19 w 19"/>
                  <a:gd name="T7" fmla="*/ 0 h 4"/>
                  <a:gd name="T8" fmla="*/ 4 w 1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4" y="0"/>
                    </a:moveTo>
                    <a:lnTo>
                      <a:pt x="0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096"/>
              <p:cNvSpPr/>
              <p:nvPr/>
            </p:nvSpPr>
            <p:spPr bwMode="auto">
              <a:xfrm>
                <a:off x="4278" y="162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097"/>
              <p:cNvSpPr/>
              <p:nvPr/>
            </p:nvSpPr>
            <p:spPr bwMode="auto">
              <a:xfrm>
                <a:off x="4271" y="1635"/>
                <a:ext cx="18" cy="4"/>
              </a:xfrm>
              <a:custGeom>
                <a:avLst/>
                <a:gdLst>
                  <a:gd name="T0" fmla="*/ 18 w 18"/>
                  <a:gd name="T1" fmla="*/ 0 h 4"/>
                  <a:gd name="T2" fmla="*/ 15 w 18"/>
                  <a:gd name="T3" fmla="*/ 0 h 4"/>
                  <a:gd name="T4" fmla="*/ 0 w 18"/>
                  <a:gd name="T5" fmla="*/ 4 h 4"/>
                  <a:gd name="T6" fmla="*/ 0 w 18"/>
                  <a:gd name="T7" fmla="*/ 4 h 4"/>
                  <a:gd name="T8" fmla="*/ 18 w 1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">
                    <a:moveTo>
                      <a:pt x="18" y="0"/>
                    </a:moveTo>
                    <a:lnTo>
                      <a:pt x="15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98"/>
              <p:cNvSpPr/>
              <p:nvPr/>
            </p:nvSpPr>
            <p:spPr bwMode="auto">
              <a:xfrm>
                <a:off x="4271" y="1628"/>
                <a:ext cx="26" cy="11"/>
              </a:xfrm>
              <a:custGeom>
                <a:avLst/>
                <a:gdLst>
                  <a:gd name="T0" fmla="*/ 7 w 26"/>
                  <a:gd name="T1" fmla="*/ 0 h 11"/>
                  <a:gd name="T2" fmla="*/ 0 w 26"/>
                  <a:gd name="T3" fmla="*/ 11 h 11"/>
                  <a:gd name="T4" fmla="*/ 18 w 26"/>
                  <a:gd name="T5" fmla="*/ 7 h 11"/>
                  <a:gd name="T6" fmla="*/ 26 w 26"/>
                  <a:gd name="T7" fmla="*/ 0 h 11"/>
                  <a:gd name="T8" fmla="*/ 7 w 2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1">
                    <a:moveTo>
                      <a:pt x="7" y="0"/>
                    </a:moveTo>
                    <a:lnTo>
                      <a:pt x="0" y="11"/>
                    </a:lnTo>
                    <a:lnTo>
                      <a:pt x="18" y="7"/>
                    </a:lnTo>
                    <a:lnTo>
                      <a:pt x="26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99"/>
              <p:cNvSpPr/>
              <p:nvPr/>
            </p:nvSpPr>
            <p:spPr bwMode="auto">
              <a:xfrm>
                <a:off x="4271" y="1628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7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7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86F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Rectangle 1100"/>
              <p:cNvSpPr>
                <a:spLocks noChangeArrowheads="1"/>
              </p:cNvSpPr>
              <p:nvPr/>
            </p:nvSpPr>
            <p:spPr bwMode="auto">
              <a:xfrm>
                <a:off x="4271" y="1639"/>
                <a:ext cx="15" cy="1"/>
              </a:xfrm>
              <a:prstGeom prst="rect">
                <a:avLst/>
              </a:prstGeom>
              <a:solidFill>
                <a:srgbClr val="A25F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Rectangle 1101"/>
              <p:cNvSpPr>
                <a:spLocks noChangeArrowheads="1"/>
              </p:cNvSpPr>
              <p:nvPr/>
            </p:nvSpPr>
            <p:spPr bwMode="auto">
              <a:xfrm>
                <a:off x="4271" y="163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102"/>
              <p:cNvSpPr/>
              <p:nvPr/>
            </p:nvSpPr>
            <p:spPr bwMode="auto">
              <a:xfrm>
                <a:off x="4271" y="1635"/>
                <a:ext cx="18" cy="4"/>
              </a:xfrm>
              <a:custGeom>
                <a:avLst/>
                <a:gdLst>
                  <a:gd name="T0" fmla="*/ 0 w 18"/>
                  <a:gd name="T1" fmla="*/ 4 h 4"/>
                  <a:gd name="T2" fmla="*/ 0 w 18"/>
                  <a:gd name="T3" fmla="*/ 4 h 4"/>
                  <a:gd name="T4" fmla="*/ 15 w 18"/>
                  <a:gd name="T5" fmla="*/ 4 h 4"/>
                  <a:gd name="T6" fmla="*/ 18 w 18"/>
                  <a:gd name="T7" fmla="*/ 0 h 4"/>
                  <a:gd name="T8" fmla="*/ 0 w 1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">
                    <a:moveTo>
                      <a:pt x="0" y="4"/>
                    </a:moveTo>
                    <a:lnTo>
                      <a:pt x="0" y="4"/>
                    </a:lnTo>
                    <a:lnTo>
                      <a:pt x="15" y="4"/>
                    </a:lnTo>
                    <a:lnTo>
                      <a:pt x="1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103"/>
              <p:cNvSpPr/>
              <p:nvPr/>
            </p:nvSpPr>
            <p:spPr bwMode="auto">
              <a:xfrm>
                <a:off x="4263" y="1639"/>
                <a:ext cx="8" cy="11"/>
              </a:xfrm>
              <a:custGeom>
                <a:avLst/>
                <a:gdLst>
                  <a:gd name="T0" fmla="*/ 8 w 8"/>
                  <a:gd name="T1" fmla="*/ 0 h 11"/>
                  <a:gd name="T2" fmla="*/ 8 w 8"/>
                  <a:gd name="T3" fmla="*/ 0 h 11"/>
                  <a:gd name="T4" fmla="*/ 0 w 8"/>
                  <a:gd name="T5" fmla="*/ 8 h 11"/>
                  <a:gd name="T6" fmla="*/ 0 w 8"/>
                  <a:gd name="T7" fmla="*/ 11 h 11"/>
                  <a:gd name="T8" fmla="*/ 8 w 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08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104"/>
              <p:cNvSpPr/>
              <p:nvPr/>
            </p:nvSpPr>
            <p:spPr bwMode="auto">
              <a:xfrm>
                <a:off x="4263" y="1639"/>
                <a:ext cx="23" cy="11"/>
              </a:xfrm>
              <a:custGeom>
                <a:avLst/>
                <a:gdLst>
                  <a:gd name="T0" fmla="*/ 8 w 23"/>
                  <a:gd name="T1" fmla="*/ 0 h 11"/>
                  <a:gd name="T2" fmla="*/ 0 w 23"/>
                  <a:gd name="T3" fmla="*/ 11 h 11"/>
                  <a:gd name="T4" fmla="*/ 19 w 23"/>
                  <a:gd name="T5" fmla="*/ 8 h 11"/>
                  <a:gd name="T6" fmla="*/ 23 w 23"/>
                  <a:gd name="T7" fmla="*/ 0 h 11"/>
                  <a:gd name="T8" fmla="*/ 8 w 2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1">
                    <a:moveTo>
                      <a:pt x="8" y="0"/>
                    </a:moveTo>
                    <a:lnTo>
                      <a:pt x="0" y="11"/>
                    </a:lnTo>
                    <a:lnTo>
                      <a:pt x="19" y="8"/>
                    </a:lnTo>
                    <a:lnTo>
                      <a:pt x="23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05"/>
              <p:cNvSpPr/>
              <p:nvPr/>
            </p:nvSpPr>
            <p:spPr bwMode="auto">
              <a:xfrm>
                <a:off x="4184" y="1756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0 w 4"/>
                  <a:gd name="T7" fmla="*/ 3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106"/>
              <p:cNvSpPr/>
              <p:nvPr/>
            </p:nvSpPr>
            <p:spPr bwMode="auto">
              <a:xfrm>
                <a:off x="4282" y="1601"/>
                <a:ext cx="7" cy="8"/>
              </a:xfrm>
              <a:custGeom>
                <a:avLst/>
                <a:gdLst>
                  <a:gd name="T0" fmla="*/ 7 w 7"/>
                  <a:gd name="T1" fmla="*/ 0 h 8"/>
                  <a:gd name="T2" fmla="*/ 7 w 7"/>
                  <a:gd name="T3" fmla="*/ 0 h 8"/>
                  <a:gd name="T4" fmla="*/ 0 w 7"/>
                  <a:gd name="T5" fmla="*/ 8 h 8"/>
                  <a:gd name="T6" fmla="*/ 4 w 7"/>
                  <a:gd name="T7" fmla="*/ 8 h 8"/>
                  <a:gd name="T8" fmla="*/ 7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107"/>
              <p:cNvSpPr/>
              <p:nvPr/>
            </p:nvSpPr>
            <p:spPr bwMode="auto">
              <a:xfrm>
                <a:off x="4282" y="160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08"/>
              <p:cNvSpPr/>
              <p:nvPr/>
            </p:nvSpPr>
            <p:spPr bwMode="auto">
              <a:xfrm>
                <a:off x="4282" y="160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109"/>
              <p:cNvSpPr/>
              <p:nvPr/>
            </p:nvSpPr>
            <p:spPr bwMode="auto">
              <a:xfrm>
                <a:off x="4278" y="1594"/>
                <a:ext cx="4" cy="15"/>
              </a:xfrm>
              <a:custGeom>
                <a:avLst/>
                <a:gdLst>
                  <a:gd name="T0" fmla="*/ 0 w 4"/>
                  <a:gd name="T1" fmla="*/ 0 h 15"/>
                  <a:gd name="T2" fmla="*/ 0 w 4"/>
                  <a:gd name="T3" fmla="*/ 0 h 15"/>
                  <a:gd name="T4" fmla="*/ 4 w 4"/>
                  <a:gd name="T5" fmla="*/ 15 h 15"/>
                  <a:gd name="T6" fmla="*/ 4 w 4"/>
                  <a:gd name="T7" fmla="*/ 15 h 15"/>
                  <a:gd name="T8" fmla="*/ 0 w 4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0" y="0"/>
                    </a:moveTo>
                    <a:lnTo>
                      <a:pt x="0" y="0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10"/>
              <p:cNvSpPr/>
              <p:nvPr/>
            </p:nvSpPr>
            <p:spPr bwMode="auto">
              <a:xfrm>
                <a:off x="4282" y="1609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11"/>
              <p:cNvSpPr/>
              <p:nvPr/>
            </p:nvSpPr>
            <p:spPr bwMode="auto">
              <a:xfrm>
                <a:off x="4278" y="1590"/>
                <a:ext cx="0" cy="4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  <a:gd name="T3" fmla="*/ 4 h 4"/>
                  <a:gd name="T4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12"/>
              <p:cNvSpPr/>
              <p:nvPr/>
            </p:nvSpPr>
            <p:spPr bwMode="auto">
              <a:xfrm>
                <a:off x="4278" y="1590"/>
                <a:ext cx="8" cy="19"/>
              </a:xfrm>
              <a:custGeom>
                <a:avLst/>
                <a:gdLst>
                  <a:gd name="T0" fmla="*/ 0 w 8"/>
                  <a:gd name="T1" fmla="*/ 4 h 19"/>
                  <a:gd name="T2" fmla="*/ 0 w 8"/>
                  <a:gd name="T3" fmla="*/ 0 h 19"/>
                  <a:gd name="T4" fmla="*/ 4 w 8"/>
                  <a:gd name="T5" fmla="*/ 19 h 19"/>
                  <a:gd name="T6" fmla="*/ 8 w 8"/>
                  <a:gd name="T7" fmla="*/ 19 h 19"/>
                  <a:gd name="T8" fmla="*/ 0 w 8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0" y="4"/>
                    </a:moveTo>
                    <a:lnTo>
                      <a:pt x="0" y="0"/>
                    </a:lnTo>
                    <a:lnTo>
                      <a:pt x="4" y="19"/>
                    </a:lnTo>
                    <a:lnTo>
                      <a:pt x="8" y="19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C4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13"/>
              <p:cNvSpPr/>
              <p:nvPr/>
            </p:nvSpPr>
            <p:spPr bwMode="auto">
              <a:xfrm>
                <a:off x="4278" y="1594"/>
                <a:ext cx="8" cy="15"/>
              </a:xfrm>
              <a:custGeom>
                <a:avLst/>
                <a:gdLst>
                  <a:gd name="T0" fmla="*/ 4 w 8"/>
                  <a:gd name="T1" fmla="*/ 15 h 15"/>
                  <a:gd name="T2" fmla="*/ 0 w 8"/>
                  <a:gd name="T3" fmla="*/ 0 h 15"/>
                  <a:gd name="T4" fmla="*/ 0 w 8"/>
                  <a:gd name="T5" fmla="*/ 0 h 15"/>
                  <a:gd name="T6" fmla="*/ 8 w 8"/>
                  <a:gd name="T7" fmla="*/ 15 h 15"/>
                  <a:gd name="T8" fmla="*/ 4 w 8"/>
                  <a:gd name="T9" fmla="*/ 15 h 15"/>
                  <a:gd name="T10" fmla="*/ 4 w 8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4" y="1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4" y="15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Rectangle 1114"/>
              <p:cNvSpPr>
                <a:spLocks noChangeArrowheads="1"/>
              </p:cNvSpPr>
              <p:nvPr/>
            </p:nvSpPr>
            <p:spPr bwMode="auto">
              <a:xfrm>
                <a:off x="4274" y="1620"/>
                <a:ext cx="1" cy="4"/>
              </a:xfrm>
              <a:prstGeom prst="rect">
                <a:avLst/>
              </a:pr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Rectangle 1115"/>
              <p:cNvSpPr>
                <a:spLocks noChangeArrowheads="1"/>
              </p:cNvSpPr>
              <p:nvPr/>
            </p:nvSpPr>
            <p:spPr bwMode="auto">
              <a:xfrm>
                <a:off x="4274" y="1620"/>
                <a:ext cx="1" cy="4"/>
              </a:xfrm>
              <a:prstGeom prst="rect">
                <a:avLst/>
              </a:pr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Rectangle 1116"/>
              <p:cNvSpPr>
                <a:spLocks noChangeArrowheads="1"/>
              </p:cNvSpPr>
              <p:nvPr/>
            </p:nvSpPr>
            <p:spPr bwMode="auto">
              <a:xfrm>
                <a:off x="4274" y="1620"/>
                <a:ext cx="1" cy="4"/>
              </a:xfrm>
              <a:prstGeom prst="rect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117"/>
              <p:cNvSpPr/>
              <p:nvPr/>
            </p:nvSpPr>
            <p:spPr bwMode="auto">
              <a:xfrm>
                <a:off x="4274" y="1609"/>
                <a:ext cx="8" cy="11"/>
              </a:xfrm>
              <a:custGeom>
                <a:avLst/>
                <a:gdLst>
                  <a:gd name="T0" fmla="*/ 8 w 8"/>
                  <a:gd name="T1" fmla="*/ 4 h 11"/>
                  <a:gd name="T2" fmla="*/ 8 w 8"/>
                  <a:gd name="T3" fmla="*/ 0 h 11"/>
                  <a:gd name="T4" fmla="*/ 0 w 8"/>
                  <a:gd name="T5" fmla="*/ 11 h 11"/>
                  <a:gd name="T6" fmla="*/ 0 w 8"/>
                  <a:gd name="T7" fmla="*/ 11 h 11"/>
                  <a:gd name="T8" fmla="*/ 8 w 8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4"/>
                    </a:moveTo>
                    <a:lnTo>
                      <a:pt x="8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Rectangle 1118"/>
              <p:cNvSpPr>
                <a:spLocks noChangeArrowheads="1"/>
              </p:cNvSpPr>
              <p:nvPr/>
            </p:nvSpPr>
            <p:spPr bwMode="auto">
              <a:xfrm>
                <a:off x="4274" y="1624"/>
                <a:ext cx="1" cy="1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119"/>
              <p:cNvSpPr/>
              <p:nvPr/>
            </p:nvSpPr>
            <p:spPr bwMode="auto">
              <a:xfrm>
                <a:off x="4267" y="1624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7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7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120"/>
              <p:cNvSpPr/>
              <p:nvPr/>
            </p:nvSpPr>
            <p:spPr bwMode="auto">
              <a:xfrm>
                <a:off x="4263" y="1635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121"/>
              <p:cNvSpPr/>
              <p:nvPr/>
            </p:nvSpPr>
            <p:spPr bwMode="auto">
              <a:xfrm>
                <a:off x="4263" y="1635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22"/>
              <p:cNvSpPr/>
              <p:nvPr/>
            </p:nvSpPr>
            <p:spPr bwMode="auto">
              <a:xfrm>
                <a:off x="4263" y="1635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0 w 4"/>
                  <a:gd name="T3" fmla="*/ 4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123"/>
              <p:cNvSpPr/>
              <p:nvPr/>
            </p:nvSpPr>
            <p:spPr bwMode="auto">
              <a:xfrm>
                <a:off x="4259" y="1635"/>
                <a:ext cx="8" cy="12"/>
              </a:xfrm>
              <a:custGeom>
                <a:avLst/>
                <a:gdLst>
                  <a:gd name="T0" fmla="*/ 8 w 8"/>
                  <a:gd name="T1" fmla="*/ 0 h 12"/>
                  <a:gd name="T2" fmla="*/ 4 w 8"/>
                  <a:gd name="T3" fmla="*/ 0 h 12"/>
                  <a:gd name="T4" fmla="*/ 0 w 8"/>
                  <a:gd name="T5" fmla="*/ 8 h 12"/>
                  <a:gd name="T6" fmla="*/ 0 w 8"/>
                  <a:gd name="T7" fmla="*/ 12 h 12"/>
                  <a:gd name="T8" fmla="*/ 8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Rectangle 1124"/>
              <p:cNvSpPr>
                <a:spLocks noChangeArrowheads="1"/>
              </p:cNvSpPr>
              <p:nvPr/>
            </p:nvSpPr>
            <p:spPr bwMode="auto">
              <a:xfrm>
                <a:off x="4263" y="1635"/>
                <a:ext cx="4" cy="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125"/>
              <p:cNvSpPr/>
              <p:nvPr/>
            </p:nvSpPr>
            <p:spPr bwMode="auto">
              <a:xfrm>
                <a:off x="4259" y="1643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0 h 4"/>
                  <a:gd name="T3" fmla="*/ 4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5B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26"/>
              <p:cNvSpPr/>
              <p:nvPr/>
            </p:nvSpPr>
            <p:spPr bwMode="auto">
              <a:xfrm>
                <a:off x="4180" y="1756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4 w 4"/>
                  <a:gd name="T5" fmla="*/ 3 h 3"/>
                  <a:gd name="T6" fmla="*/ 4 w 4"/>
                  <a:gd name="T7" fmla="*/ 3 h 3"/>
                  <a:gd name="T8" fmla="*/ 0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1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127"/>
              <p:cNvSpPr/>
              <p:nvPr/>
            </p:nvSpPr>
            <p:spPr bwMode="auto">
              <a:xfrm>
                <a:off x="4169" y="1756"/>
                <a:ext cx="11" cy="19"/>
              </a:xfrm>
              <a:custGeom>
                <a:avLst/>
                <a:gdLst>
                  <a:gd name="T0" fmla="*/ 11 w 11"/>
                  <a:gd name="T1" fmla="*/ 0 h 19"/>
                  <a:gd name="T2" fmla="*/ 11 w 11"/>
                  <a:gd name="T3" fmla="*/ 0 h 19"/>
                  <a:gd name="T4" fmla="*/ 0 w 11"/>
                  <a:gd name="T5" fmla="*/ 19 h 19"/>
                  <a:gd name="T6" fmla="*/ 0 w 11"/>
                  <a:gd name="T7" fmla="*/ 19 h 19"/>
                  <a:gd name="T8" fmla="*/ 11 w 1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11" y="0"/>
                    </a:moveTo>
                    <a:lnTo>
                      <a:pt x="11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128"/>
              <p:cNvSpPr/>
              <p:nvPr/>
            </p:nvSpPr>
            <p:spPr bwMode="auto">
              <a:xfrm>
                <a:off x="4169" y="1756"/>
                <a:ext cx="22" cy="19"/>
              </a:xfrm>
              <a:custGeom>
                <a:avLst/>
                <a:gdLst>
                  <a:gd name="T0" fmla="*/ 11 w 22"/>
                  <a:gd name="T1" fmla="*/ 0 h 19"/>
                  <a:gd name="T2" fmla="*/ 0 w 22"/>
                  <a:gd name="T3" fmla="*/ 19 h 19"/>
                  <a:gd name="T4" fmla="*/ 11 w 22"/>
                  <a:gd name="T5" fmla="*/ 11 h 19"/>
                  <a:gd name="T6" fmla="*/ 22 w 22"/>
                  <a:gd name="T7" fmla="*/ 3 h 19"/>
                  <a:gd name="T8" fmla="*/ 19 w 22"/>
                  <a:gd name="T9" fmla="*/ 0 h 19"/>
                  <a:gd name="T10" fmla="*/ 15 w 22"/>
                  <a:gd name="T11" fmla="*/ 3 h 19"/>
                  <a:gd name="T12" fmla="*/ 11 w 2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9">
                    <a:moveTo>
                      <a:pt x="11" y="0"/>
                    </a:moveTo>
                    <a:lnTo>
                      <a:pt x="0" y="19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19" y="0"/>
                    </a:lnTo>
                    <a:lnTo>
                      <a:pt x="15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129"/>
              <p:cNvSpPr/>
              <p:nvPr/>
            </p:nvSpPr>
            <p:spPr bwMode="auto">
              <a:xfrm>
                <a:off x="4180" y="1643"/>
                <a:ext cx="79" cy="109"/>
              </a:xfrm>
              <a:custGeom>
                <a:avLst/>
                <a:gdLst>
                  <a:gd name="T0" fmla="*/ 79 w 79"/>
                  <a:gd name="T1" fmla="*/ 4 h 109"/>
                  <a:gd name="T2" fmla="*/ 79 w 79"/>
                  <a:gd name="T3" fmla="*/ 0 h 109"/>
                  <a:gd name="T4" fmla="*/ 0 w 79"/>
                  <a:gd name="T5" fmla="*/ 109 h 109"/>
                  <a:gd name="T6" fmla="*/ 4 w 79"/>
                  <a:gd name="T7" fmla="*/ 109 h 109"/>
                  <a:gd name="T8" fmla="*/ 79 w 79"/>
                  <a:gd name="T9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09">
                    <a:moveTo>
                      <a:pt x="79" y="4"/>
                    </a:moveTo>
                    <a:lnTo>
                      <a:pt x="79" y="0"/>
                    </a:lnTo>
                    <a:lnTo>
                      <a:pt x="0" y="109"/>
                    </a:lnTo>
                    <a:lnTo>
                      <a:pt x="4" y="109"/>
                    </a:lnTo>
                    <a:lnTo>
                      <a:pt x="79" y="4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130"/>
              <p:cNvSpPr/>
              <p:nvPr/>
            </p:nvSpPr>
            <p:spPr bwMode="auto">
              <a:xfrm>
                <a:off x="4180" y="1752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631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131"/>
              <p:cNvSpPr/>
              <p:nvPr/>
            </p:nvSpPr>
            <p:spPr bwMode="auto">
              <a:xfrm>
                <a:off x="4169" y="1748"/>
                <a:ext cx="15" cy="27"/>
              </a:xfrm>
              <a:custGeom>
                <a:avLst/>
                <a:gdLst>
                  <a:gd name="T0" fmla="*/ 7 w 15"/>
                  <a:gd name="T1" fmla="*/ 0 h 27"/>
                  <a:gd name="T2" fmla="*/ 4 w 15"/>
                  <a:gd name="T3" fmla="*/ 11 h 27"/>
                  <a:gd name="T4" fmla="*/ 0 w 15"/>
                  <a:gd name="T5" fmla="*/ 27 h 27"/>
                  <a:gd name="T6" fmla="*/ 11 w 15"/>
                  <a:gd name="T7" fmla="*/ 8 h 27"/>
                  <a:gd name="T8" fmla="*/ 11 w 15"/>
                  <a:gd name="T9" fmla="*/ 8 h 27"/>
                  <a:gd name="T10" fmla="*/ 15 w 15"/>
                  <a:gd name="T11" fmla="*/ 4 h 27"/>
                  <a:gd name="T12" fmla="*/ 7 w 15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7">
                    <a:moveTo>
                      <a:pt x="7" y="0"/>
                    </a:moveTo>
                    <a:lnTo>
                      <a:pt x="4" y="11"/>
                    </a:lnTo>
                    <a:lnTo>
                      <a:pt x="0" y="27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5" y="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Rectangle 1132"/>
              <p:cNvSpPr>
                <a:spLocks noChangeArrowheads="1"/>
              </p:cNvSpPr>
              <p:nvPr/>
            </p:nvSpPr>
            <p:spPr bwMode="auto">
              <a:xfrm>
                <a:off x="4180" y="1756"/>
                <a:ext cx="1" cy="1"/>
              </a:xfrm>
              <a:prstGeom prst="rect">
                <a:avLst/>
              </a:prstGeom>
              <a:solidFill>
                <a:srgbClr val="031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133"/>
              <p:cNvSpPr/>
              <p:nvPr/>
            </p:nvSpPr>
            <p:spPr bwMode="auto">
              <a:xfrm>
                <a:off x="4278" y="1586"/>
                <a:ext cx="11" cy="23"/>
              </a:xfrm>
              <a:custGeom>
                <a:avLst/>
                <a:gdLst>
                  <a:gd name="T0" fmla="*/ 8 w 11"/>
                  <a:gd name="T1" fmla="*/ 0 h 23"/>
                  <a:gd name="T2" fmla="*/ 0 w 11"/>
                  <a:gd name="T3" fmla="*/ 8 h 23"/>
                  <a:gd name="T4" fmla="*/ 8 w 11"/>
                  <a:gd name="T5" fmla="*/ 23 h 23"/>
                  <a:gd name="T6" fmla="*/ 11 w 11"/>
                  <a:gd name="T7" fmla="*/ 15 h 23"/>
                  <a:gd name="T8" fmla="*/ 11 w 11"/>
                  <a:gd name="T9" fmla="*/ 15 h 23"/>
                  <a:gd name="T10" fmla="*/ 8 w 1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3">
                    <a:moveTo>
                      <a:pt x="8" y="0"/>
                    </a:moveTo>
                    <a:lnTo>
                      <a:pt x="0" y="8"/>
                    </a:lnTo>
                    <a:lnTo>
                      <a:pt x="8" y="23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34"/>
              <p:cNvSpPr/>
              <p:nvPr/>
            </p:nvSpPr>
            <p:spPr bwMode="auto">
              <a:xfrm>
                <a:off x="4180" y="1601"/>
                <a:ext cx="113" cy="158"/>
              </a:xfrm>
              <a:custGeom>
                <a:avLst/>
                <a:gdLst>
                  <a:gd name="T0" fmla="*/ 109 w 113"/>
                  <a:gd name="T1" fmla="*/ 0 h 158"/>
                  <a:gd name="T2" fmla="*/ 106 w 113"/>
                  <a:gd name="T3" fmla="*/ 8 h 158"/>
                  <a:gd name="T4" fmla="*/ 102 w 113"/>
                  <a:gd name="T5" fmla="*/ 12 h 158"/>
                  <a:gd name="T6" fmla="*/ 106 w 113"/>
                  <a:gd name="T7" fmla="*/ 8 h 158"/>
                  <a:gd name="T8" fmla="*/ 102 w 113"/>
                  <a:gd name="T9" fmla="*/ 12 h 158"/>
                  <a:gd name="T10" fmla="*/ 94 w 113"/>
                  <a:gd name="T11" fmla="*/ 19 h 158"/>
                  <a:gd name="T12" fmla="*/ 94 w 113"/>
                  <a:gd name="T13" fmla="*/ 23 h 158"/>
                  <a:gd name="T14" fmla="*/ 94 w 113"/>
                  <a:gd name="T15" fmla="*/ 19 h 158"/>
                  <a:gd name="T16" fmla="*/ 94 w 113"/>
                  <a:gd name="T17" fmla="*/ 23 h 158"/>
                  <a:gd name="T18" fmla="*/ 87 w 113"/>
                  <a:gd name="T19" fmla="*/ 34 h 158"/>
                  <a:gd name="T20" fmla="*/ 87 w 113"/>
                  <a:gd name="T21" fmla="*/ 34 h 158"/>
                  <a:gd name="T22" fmla="*/ 87 w 113"/>
                  <a:gd name="T23" fmla="*/ 34 h 158"/>
                  <a:gd name="T24" fmla="*/ 87 w 113"/>
                  <a:gd name="T25" fmla="*/ 34 h 158"/>
                  <a:gd name="T26" fmla="*/ 79 w 113"/>
                  <a:gd name="T27" fmla="*/ 46 h 158"/>
                  <a:gd name="T28" fmla="*/ 4 w 113"/>
                  <a:gd name="T29" fmla="*/ 151 h 158"/>
                  <a:gd name="T30" fmla="*/ 0 w 113"/>
                  <a:gd name="T31" fmla="*/ 155 h 158"/>
                  <a:gd name="T32" fmla="*/ 0 w 113"/>
                  <a:gd name="T33" fmla="*/ 155 h 158"/>
                  <a:gd name="T34" fmla="*/ 4 w 113"/>
                  <a:gd name="T35" fmla="*/ 158 h 158"/>
                  <a:gd name="T36" fmla="*/ 8 w 113"/>
                  <a:gd name="T37" fmla="*/ 155 h 158"/>
                  <a:gd name="T38" fmla="*/ 113 w 113"/>
                  <a:gd name="T39" fmla="*/ 4 h 158"/>
                  <a:gd name="T40" fmla="*/ 109 w 113"/>
                  <a:gd name="T4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158">
                    <a:moveTo>
                      <a:pt x="109" y="0"/>
                    </a:moveTo>
                    <a:lnTo>
                      <a:pt x="106" y="8"/>
                    </a:lnTo>
                    <a:lnTo>
                      <a:pt x="102" y="12"/>
                    </a:lnTo>
                    <a:lnTo>
                      <a:pt x="106" y="8"/>
                    </a:lnTo>
                    <a:lnTo>
                      <a:pt x="102" y="12"/>
                    </a:lnTo>
                    <a:lnTo>
                      <a:pt x="94" y="19"/>
                    </a:lnTo>
                    <a:lnTo>
                      <a:pt x="94" y="23"/>
                    </a:lnTo>
                    <a:lnTo>
                      <a:pt x="94" y="19"/>
                    </a:lnTo>
                    <a:lnTo>
                      <a:pt x="94" y="23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87" y="34"/>
                    </a:lnTo>
                    <a:lnTo>
                      <a:pt x="79" y="46"/>
                    </a:lnTo>
                    <a:lnTo>
                      <a:pt x="4" y="151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4" y="158"/>
                    </a:lnTo>
                    <a:lnTo>
                      <a:pt x="8" y="155"/>
                    </a:lnTo>
                    <a:lnTo>
                      <a:pt x="113" y="4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35"/>
              <p:cNvSpPr/>
              <p:nvPr/>
            </p:nvSpPr>
            <p:spPr bwMode="auto">
              <a:xfrm>
                <a:off x="4169" y="1759"/>
                <a:ext cx="4" cy="16"/>
              </a:xfrm>
              <a:custGeom>
                <a:avLst/>
                <a:gdLst>
                  <a:gd name="T0" fmla="*/ 4 w 4"/>
                  <a:gd name="T1" fmla="*/ 0 h 16"/>
                  <a:gd name="T2" fmla="*/ 4 w 4"/>
                  <a:gd name="T3" fmla="*/ 0 h 16"/>
                  <a:gd name="T4" fmla="*/ 0 w 4"/>
                  <a:gd name="T5" fmla="*/ 16 h 16"/>
                  <a:gd name="T6" fmla="*/ 0 w 4"/>
                  <a:gd name="T7" fmla="*/ 16 h 16"/>
                  <a:gd name="T8" fmla="*/ 4 w 4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52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136"/>
              <p:cNvSpPr/>
              <p:nvPr/>
            </p:nvSpPr>
            <p:spPr bwMode="auto">
              <a:xfrm>
                <a:off x="4173" y="1748"/>
                <a:ext cx="3" cy="11"/>
              </a:xfrm>
              <a:custGeom>
                <a:avLst/>
                <a:gdLst>
                  <a:gd name="T0" fmla="*/ 3 w 3"/>
                  <a:gd name="T1" fmla="*/ 0 h 11"/>
                  <a:gd name="T2" fmla="*/ 3 w 3"/>
                  <a:gd name="T3" fmla="*/ 0 h 11"/>
                  <a:gd name="T4" fmla="*/ 0 w 3"/>
                  <a:gd name="T5" fmla="*/ 11 h 11"/>
                  <a:gd name="T6" fmla="*/ 0 w 3"/>
                  <a:gd name="T7" fmla="*/ 11 h 11"/>
                  <a:gd name="T8" fmla="*/ 3 w 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3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52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137"/>
              <p:cNvSpPr/>
              <p:nvPr/>
            </p:nvSpPr>
            <p:spPr bwMode="auto">
              <a:xfrm>
                <a:off x="4278" y="1583"/>
                <a:ext cx="8" cy="11"/>
              </a:xfrm>
              <a:custGeom>
                <a:avLst/>
                <a:gdLst>
                  <a:gd name="T0" fmla="*/ 8 w 8"/>
                  <a:gd name="T1" fmla="*/ 3 h 11"/>
                  <a:gd name="T2" fmla="*/ 8 w 8"/>
                  <a:gd name="T3" fmla="*/ 0 h 11"/>
                  <a:gd name="T4" fmla="*/ 0 w 8"/>
                  <a:gd name="T5" fmla="*/ 7 h 11"/>
                  <a:gd name="T6" fmla="*/ 0 w 8"/>
                  <a:gd name="T7" fmla="*/ 11 h 11"/>
                  <a:gd name="T8" fmla="*/ 8 w 8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D86F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138"/>
              <p:cNvSpPr/>
              <p:nvPr/>
            </p:nvSpPr>
            <p:spPr bwMode="auto">
              <a:xfrm>
                <a:off x="4271" y="1605"/>
                <a:ext cx="3" cy="15"/>
              </a:xfrm>
              <a:custGeom>
                <a:avLst/>
                <a:gdLst>
                  <a:gd name="T0" fmla="*/ 0 w 3"/>
                  <a:gd name="T1" fmla="*/ 0 h 15"/>
                  <a:gd name="T2" fmla="*/ 0 w 3"/>
                  <a:gd name="T3" fmla="*/ 0 h 15"/>
                  <a:gd name="T4" fmla="*/ 3 w 3"/>
                  <a:gd name="T5" fmla="*/ 15 h 15"/>
                  <a:gd name="T6" fmla="*/ 3 w 3"/>
                  <a:gd name="T7" fmla="*/ 15 h 15"/>
                  <a:gd name="T8" fmla="*/ 0 w 3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lnTo>
                      <a:pt x="0" y="0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5B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139"/>
              <p:cNvSpPr/>
              <p:nvPr/>
            </p:nvSpPr>
            <p:spPr bwMode="auto">
              <a:xfrm>
                <a:off x="4271" y="1594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7 w 7"/>
                  <a:gd name="T3" fmla="*/ 0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7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08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140"/>
              <p:cNvSpPr/>
              <p:nvPr/>
            </p:nvSpPr>
            <p:spPr bwMode="auto">
              <a:xfrm>
                <a:off x="4271" y="1594"/>
                <a:ext cx="11" cy="26"/>
              </a:xfrm>
              <a:custGeom>
                <a:avLst/>
                <a:gdLst>
                  <a:gd name="T0" fmla="*/ 7 w 11"/>
                  <a:gd name="T1" fmla="*/ 0 h 26"/>
                  <a:gd name="T2" fmla="*/ 0 w 11"/>
                  <a:gd name="T3" fmla="*/ 11 h 26"/>
                  <a:gd name="T4" fmla="*/ 3 w 11"/>
                  <a:gd name="T5" fmla="*/ 26 h 26"/>
                  <a:gd name="T6" fmla="*/ 11 w 11"/>
                  <a:gd name="T7" fmla="*/ 19 h 26"/>
                  <a:gd name="T8" fmla="*/ 11 w 11"/>
                  <a:gd name="T9" fmla="*/ 15 h 26"/>
                  <a:gd name="T10" fmla="*/ 7 w 11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7" y="0"/>
                    </a:moveTo>
                    <a:lnTo>
                      <a:pt x="0" y="11"/>
                    </a:lnTo>
                    <a:lnTo>
                      <a:pt x="3" y="26"/>
                    </a:lnTo>
                    <a:lnTo>
                      <a:pt x="11" y="19"/>
                    </a:lnTo>
                    <a:lnTo>
                      <a:pt x="11" y="1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141"/>
              <p:cNvSpPr/>
              <p:nvPr/>
            </p:nvSpPr>
            <p:spPr bwMode="auto">
              <a:xfrm>
                <a:off x="4271" y="1605"/>
                <a:ext cx="3" cy="19"/>
              </a:xfrm>
              <a:custGeom>
                <a:avLst/>
                <a:gdLst>
                  <a:gd name="T0" fmla="*/ 0 w 3"/>
                  <a:gd name="T1" fmla="*/ 0 h 19"/>
                  <a:gd name="T2" fmla="*/ 0 w 3"/>
                  <a:gd name="T3" fmla="*/ 0 h 19"/>
                  <a:gd name="T4" fmla="*/ 3 w 3"/>
                  <a:gd name="T5" fmla="*/ 19 h 19"/>
                  <a:gd name="T6" fmla="*/ 3 w 3"/>
                  <a:gd name="T7" fmla="*/ 19 h 19"/>
                  <a:gd name="T8" fmla="*/ 3 w 3"/>
                  <a:gd name="T9" fmla="*/ 15 h 19"/>
                  <a:gd name="T10" fmla="*/ 0 w 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0" y="0"/>
                    </a:moveTo>
                    <a:lnTo>
                      <a:pt x="0" y="0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142"/>
              <p:cNvSpPr/>
              <p:nvPr/>
            </p:nvSpPr>
            <p:spPr bwMode="auto">
              <a:xfrm>
                <a:off x="4271" y="1605"/>
                <a:ext cx="3" cy="19"/>
              </a:xfrm>
              <a:custGeom>
                <a:avLst/>
                <a:gdLst>
                  <a:gd name="T0" fmla="*/ 0 w 3"/>
                  <a:gd name="T1" fmla="*/ 0 h 19"/>
                  <a:gd name="T2" fmla="*/ 0 w 3"/>
                  <a:gd name="T3" fmla="*/ 0 h 19"/>
                  <a:gd name="T4" fmla="*/ 3 w 3"/>
                  <a:gd name="T5" fmla="*/ 19 h 19"/>
                  <a:gd name="T6" fmla="*/ 3 w 3"/>
                  <a:gd name="T7" fmla="*/ 19 h 19"/>
                  <a:gd name="T8" fmla="*/ 0 w 3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9">
                    <a:moveTo>
                      <a:pt x="0" y="0"/>
                    </a:moveTo>
                    <a:lnTo>
                      <a:pt x="0" y="0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Rectangle 1143"/>
              <p:cNvSpPr>
                <a:spLocks noChangeArrowheads="1"/>
              </p:cNvSpPr>
              <p:nvPr/>
            </p:nvSpPr>
            <p:spPr bwMode="auto">
              <a:xfrm>
                <a:off x="4271" y="1605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144"/>
              <p:cNvSpPr/>
              <p:nvPr/>
            </p:nvSpPr>
            <p:spPr bwMode="auto">
              <a:xfrm>
                <a:off x="4259" y="1620"/>
                <a:ext cx="8" cy="15"/>
              </a:xfrm>
              <a:custGeom>
                <a:avLst/>
                <a:gdLst>
                  <a:gd name="T0" fmla="*/ 0 w 8"/>
                  <a:gd name="T1" fmla="*/ 0 h 15"/>
                  <a:gd name="T2" fmla="*/ 0 w 8"/>
                  <a:gd name="T3" fmla="*/ 0 h 15"/>
                  <a:gd name="T4" fmla="*/ 4 w 8"/>
                  <a:gd name="T5" fmla="*/ 15 h 15"/>
                  <a:gd name="T6" fmla="*/ 8 w 8"/>
                  <a:gd name="T7" fmla="*/ 15 h 15"/>
                  <a:gd name="T8" fmla="*/ 0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0" y="0"/>
                    </a:moveTo>
                    <a:lnTo>
                      <a:pt x="0" y="0"/>
                    </a:lnTo>
                    <a:lnTo>
                      <a:pt x="4" y="15"/>
                    </a:lnTo>
                    <a:lnTo>
                      <a:pt x="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145"/>
              <p:cNvSpPr/>
              <p:nvPr/>
            </p:nvSpPr>
            <p:spPr bwMode="auto">
              <a:xfrm>
                <a:off x="4263" y="1605"/>
                <a:ext cx="11" cy="30"/>
              </a:xfrm>
              <a:custGeom>
                <a:avLst/>
                <a:gdLst>
                  <a:gd name="T0" fmla="*/ 8 w 11"/>
                  <a:gd name="T1" fmla="*/ 0 h 30"/>
                  <a:gd name="T2" fmla="*/ 0 w 11"/>
                  <a:gd name="T3" fmla="*/ 11 h 30"/>
                  <a:gd name="T4" fmla="*/ 4 w 11"/>
                  <a:gd name="T5" fmla="*/ 30 h 30"/>
                  <a:gd name="T6" fmla="*/ 11 w 11"/>
                  <a:gd name="T7" fmla="*/ 19 h 30"/>
                  <a:gd name="T8" fmla="*/ 11 w 11"/>
                  <a:gd name="T9" fmla="*/ 19 h 30"/>
                  <a:gd name="T10" fmla="*/ 8 w 11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0">
                    <a:moveTo>
                      <a:pt x="8" y="0"/>
                    </a:moveTo>
                    <a:lnTo>
                      <a:pt x="0" y="11"/>
                    </a:lnTo>
                    <a:lnTo>
                      <a:pt x="4" y="30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146"/>
              <p:cNvSpPr/>
              <p:nvPr/>
            </p:nvSpPr>
            <p:spPr bwMode="auto">
              <a:xfrm>
                <a:off x="4263" y="1616"/>
                <a:ext cx="4" cy="19"/>
              </a:xfrm>
              <a:custGeom>
                <a:avLst/>
                <a:gdLst>
                  <a:gd name="T0" fmla="*/ 0 w 4"/>
                  <a:gd name="T1" fmla="*/ 0 h 19"/>
                  <a:gd name="T2" fmla="*/ 0 w 4"/>
                  <a:gd name="T3" fmla="*/ 0 h 19"/>
                  <a:gd name="T4" fmla="*/ 4 w 4"/>
                  <a:gd name="T5" fmla="*/ 19 h 19"/>
                  <a:gd name="T6" fmla="*/ 4 w 4"/>
                  <a:gd name="T7" fmla="*/ 19 h 19"/>
                  <a:gd name="T8" fmla="*/ 0 w 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0" y="0"/>
                    </a:moveTo>
                    <a:lnTo>
                      <a:pt x="0" y="0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48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147"/>
              <p:cNvSpPr/>
              <p:nvPr/>
            </p:nvSpPr>
            <p:spPr bwMode="auto">
              <a:xfrm>
                <a:off x="4259" y="161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4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148"/>
              <p:cNvSpPr/>
              <p:nvPr/>
            </p:nvSpPr>
            <p:spPr bwMode="auto">
              <a:xfrm>
                <a:off x="4259" y="1616"/>
                <a:ext cx="8" cy="19"/>
              </a:xfrm>
              <a:custGeom>
                <a:avLst/>
                <a:gdLst>
                  <a:gd name="T0" fmla="*/ 4 w 8"/>
                  <a:gd name="T1" fmla="*/ 0 h 19"/>
                  <a:gd name="T2" fmla="*/ 0 w 8"/>
                  <a:gd name="T3" fmla="*/ 4 h 19"/>
                  <a:gd name="T4" fmla="*/ 8 w 8"/>
                  <a:gd name="T5" fmla="*/ 19 h 19"/>
                  <a:gd name="T6" fmla="*/ 8 w 8"/>
                  <a:gd name="T7" fmla="*/ 19 h 19"/>
                  <a:gd name="T8" fmla="*/ 8 w 8"/>
                  <a:gd name="T9" fmla="*/ 19 h 19"/>
                  <a:gd name="T10" fmla="*/ 4 w 8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9">
                    <a:moveTo>
                      <a:pt x="4" y="0"/>
                    </a:moveTo>
                    <a:lnTo>
                      <a:pt x="0" y="4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149"/>
              <p:cNvSpPr/>
              <p:nvPr/>
            </p:nvSpPr>
            <p:spPr bwMode="auto">
              <a:xfrm>
                <a:off x="4263" y="1605"/>
                <a:ext cx="8" cy="11"/>
              </a:xfrm>
              <a:custGeom>
                <a:avLst/>
                <a:gdLst>
                  <a:gd name="T0" fmla="*/ 8 w 8"/>
                  <a:gd name="T1" fmla="*/ 0 h 11"/>
                  <a:gd name="T2" fmla="*/ 8 w 8"/>
                  <a:gd name="T3" fmla="*/ 0 h 11"/>
                  <a:gd name="T4" fmla="*/ 0 w 8"/>
                  <a:gd name="T5" fmla="*/ 11 h 11"/>
                  <a:gd name="T6" fmla="*/ 0 w 8"/>
                  <a:gd name="T7" fmla="*/ 11 h 11"/>
                  <a:gd name="T8" fmla="*/ 8 w 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lnTo>
                      <a:pt x="8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86F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150"/>
              <p:cNvSpPr/>
              <p:nvPr/>
            </p:nvSpPr>
            <p:spPr bwMode="auto">
              <a:xfrm>
                <a:off x="4255" y="1628"/>
                <a:ext cx="4" cy="15"/>
              </a:xfrm>
              <a:custGeom>
                <a:avLst/>
                <a:gdLst>
                  <a:gd name="T0" fmla="*/ 0 w 4"/>
                  <a:gd name="T1" fmla="*/ 0 h 15"/>
                  <a:gd name="T2" fmla="*/ 0 w 4"/>
                  <a:gd name="T3" fmla="*/ 0 h 15"/>
                  <a:gd name="T4" fmla="*/ 4 w 4"/>
                  <a:gd name="T5" fmla="*/ 15 h 15"/>
                  <a:gd name="T6" fmla="*/ 4 w 4"/>
                  <a:gd name="T7" fmla="*/ 15 h 15"/>
                  <a:gd name="T8" fmla="*/ 0 w 4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0" y="0"/>
                    </a:moveTo>
                    <a:lnTo>
                      <a:pt x="0" y="0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5B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151"/>
              <p:cNvSpPr/>
              <p:nvPr/>
            </p:nvSpPr>
            <p:spPr bwMode="auto">
              <a:xfrm>
                <a:off x="4255" y="1620"/>
                <a:ext cx="4" cy="8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0 h 8"/>
                  <a:gd name="T4" fmla="*/ 0 w 4"/>
                  <a:gd name="T5" fmla="*/ 8 h 8"/>
                  <a:gd name="T6" fmla="*/ 0 w 4"/>
                  <a:gd name="T7" fmla="*/ 8 h 8"/>
                  <a:gd name="T8" fmla="*/ 4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08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152"/>
              <p:cNvSpPr/>
              <p:nvPr/>
            </p:nvSpPr>
            <p:spPr bwMode="auto">
              <a:xfrm>
                <a:off x="4255" y="1620"/>
                <a:ext cx="12" cy="27"/>
              </a:xfrm>
              <a:custGeom>
                <a:avLst/>
                <a:gdLst>
                  <a:gd name="T0" fmla="*/ 4 w 12"/>
                  <a:gd name="T1" fmla="*/ 0 h 27"/>
                  <a:gd name="T2" fmla="*/ 0 w 12"/>
                  <a:gd name="T3" fmla="*/ 8 h 27"/>
                  <a:gd name="T4" fmla="*/ 4 w 12"/>
                  <a:gd name="T5" fmla="*/ 23 h 27"/>
                  <a:gd name="T6" fmla="*/ 4 w 12"/>
                  <a:gd name="T7" fmla="*/ 27 h 27"/>
                  <a:gd name="T8" fmla="*/ 12 w 12"/>
                  <a:gd name="T9" fmla="*/ 15 h 27"/>
                  <a:gd name="T10" fmla="*/ 12 w 12"/>
                  <a:gd name="T11" fmla="*/ 15 h 27"/>
                  <a:gd name="T12" fmla="*/ 4 w 12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7">
                    <a:moveTo>
                      <a:pt x="4" y="0"/>
                    </a:moveTo>
                    <a:lnTo>
                      <a:pt x="0" y="8"/>
                    </a:lnTo>
                    <a:lnTo>
                      <a:pt x="4" y="23"/>
                    </a:lnTo>
                    <a:lnTo>
                      <a:pt x="4" y="27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153"/>
              <p:cNvSpPr/>
              <p:nvPr/>
            </p:nvSpPr>
            <p:spPr bwMode="auto">
              <a:xfrm>
                <a:off x="4666" y="3058"/>
                <a:ext cx="94" cy="57"/>
              </a:xfrm>
              <a:custGeom>
                <a:avLst/>
                <a:gdLst>
                  <a:gd name="T0" fmla="*/ 2 w 25"/>
                  <a:gd name="T1" fmla="*/ 5 h 15"/>
                  <a:gd name="T2" fmla="*/ 3 w 25"/>
                  <a:gd name="T3" fmla="*/ 13 h 15"/>
                  <a:gd name="T4" fmla="*/ 12 w 25"/>
                  <a:gd name="T5" fmla="*/ 13 h 15"/>
                  <a:gd name="T6" fmla="*/ 22 w 25"/>
                  <a:gd name="T7" fmla="*/ 6 h 15"/>
                  <a:gd name="T8" fmla="*/ 21 w 25"/>
                  <a:gd name="T9" fmla="*/ 0 h 15"/>
                  <a:gd name="T10" fmla="*/ 12 w 25"/>
                  <a:gd name="T11" fmla="*/ 1 h 15"/>
                  <a:gd name="T12" fmla="*/ 2 w 25"/>
                  <a:gd name="T1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5">
                    <a:moveTo>
                      <a:pt x="2" y="5"/>
                    </a:moveTo>
                    <a:cubicBezTo>
                      <a:pt x="2" y="5"/>
                      <a:pt x="0" y="13"/>
                      <a:pt x="3" y="13"/>
                    </a:cubicBezTo>
                    <a:cubicBezTo>
                      <a:pt x="5" y="14"/>
                      <a:pt x="8" y="15"/>
                      <a:pt x="12" y="13"/>
                    </a:cubicBezTo>
                    <a:cubicBezTo>
                      <a:pt x="15" y="10"/>
                      <a:pt x="19" y="9"/>
                      <a:pt x="22" y="6"/>
                    </a:cubicBezTo>
                    <a:cubicBezTo>
                      <a:pt x="25" y="3"/>
                      <a:pt x="24" y="0"/>
                      <a:pt x="21" y="0"/>
                    </a:cubicBezTo>
                    <a:cubicBezTo>
                      <a:pt x="18" y="0"/>
                      <a:pt x="13" y="0"/>
                      <a:pt x="12" y="1"/>
                    </a:cubicBezTo>
                    <a:cubicBezTo>
                      <a:pt x="10" y="1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30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154"/>
              <p:cNvSpPr/>
              <p:nvPr/>
            </p:nvSpPr>
            <p:spPr bwMode="auto">
              <a:xfrm>
                <a:off x="4587" y="3032"/>
                <a:ext cx="98" cy="56"/>
              </a:xfrm>
              <a:custGeom>
                <a:avLst/>
                <a:gdLst>
                  <a:gd name="T0" fmla="*/ 3 w 26"/>
                  <a:gd name="T1" fmla="*/ 4 h 15"/>
                  <a:gd name="T2" fmla="*/ 1 w 26"/>
                  <a:gd name="T3" fmla="*/ 10 h 15"/>
                  <a:gd name="T4" fmla="*/ 2 w 26"/>
                  <a:gd name="T5" fmla="*/ 14 h 15"/>
                  <a:gd name="T6" fmla="*/ 15 w 26"/>
                  <a:gd name="T7" fmla="*/ 11 h 15"/>
                  <a:gd name="T8" fmla="*/ 20 w 26"/>
                  <a:gd name="T9" fmla="*/ 1 h 15"/>
                  <a:gd name="T10" fmla="*/ 3 w 26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3" y="4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2"/>
                      <a:pt x="2" y="14"/>
                    </a:cubicBezTo>
                    <a:cubicBezTo>
                      <a:pt x="5" y="15"/>
                      <a:pt x="8" y="15"/>
                      <a:pt x="15" y="11"/>
                    </a:cubicBezTo>
                    <a:cubicBezTo>
                      <a:pt x="20" y="7"/>
                      <a:pt x="26" y="2"/>
                      <a:pt x="20" y="1"/>
                    </a:cubicBezTo>
                    <a:cubicBezTo>
                      <a:pt x="13" y="0"/>
                      <a:pt x="5" y="2"/>
                      <a:pt x="3" y="4"/>
                    </a:cubicBezTo>
                    <a:close/>
                  </a:path>
                </a:pathLst>
              </a:custGeom>
              <a:solidFill>
                <a:srgbClr val="3030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155"/>
              <p:cNvSpPr/>
              <p:nvPr/>
            </p:nvSpPr>
            <p:spPr bwMode="auto">
              <a:xfrm>
                <a:off x="4590" y="2810"/>
                <a:ext cx="95" cy="256"/>
              </a:xfrm>
              <a:custGeom>
                <a:avLst/>
                <a:gdLst>
                  <a:gd name="T0" fmla="*/ 25 w 25"/>
                  <a:gd name="T1" fmla="*/ 8 h 68"/>
                  <a:gd name="T2" fmla="*/ 21 w 25"/>
                  <a:gd name="T3" fmla="*/ 40 h 68"/>
                  <a:gd name="T4" fmla="*/ 19 w 25"/>
                  <a:gd name="T5" fmla="*/ 45 h 68"/>
                  <a:gd name="T6" fmla="*/ 13 w 25"/>
                  <a:gd name="T7" fmla="*/ 64 h 68"/>
                  <a:gd name="T8" fmla="*/ 8 w 25"/>
                  <a:gd name="T9" fmla="*/ 68 h 68"/>
                  <a:gd name="T10" fmla="*/ 0 w 25"/>
                  <a:gd name="T11" fmla="*/ 65 h 68"/>
                  <a:gd name="T12" fmla="*/ 7 w 25"/>
                  <a:gd name="T13" fmla="*/ 38 h 68"/>
                  <a:gd name="T14" fmla="*/ 4 w 25"/>
                  <a:gd name="T15" fmla="*/ 20 h 68"/>
                  <a:gd name="T16" fmla="*/ 4 w 25"/>
                  <a:gd name="T17" fmla="*/ 8 h 68"/>
                  <a:gd name="T18" fmla="*/ 25 w 25"/>
                  <a:gd name="T19" fmla="*/ 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8">
                    <a:moveTo>
                      <a:pt x="25" y="8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0" y="43"/>
                      <a:pt x="19" y="45"/>
                    </a:cubicBezTo>
                    <a:cubicBezTo>
                      <a:pt x="18" y="47"/>
                      <a:pt x="13" y="64"/>
                      <a:pt x="13" y="64"/>
                    </a:cubicBezTo>
                    <a:cubicBezTo>
                      <a:pt x="13" y="64"/>
                      <a:pt x="10" y="67"/>
                      <a:pt x="8" y="68"/>
                    </a:cubicBezTo>
                    <a:cubicBezTo>
                      <a:pt x="7" y="68"/>
                      <a:pt x="1" y="67"/>
                      <a:pt x="0" y="65"/>
                    </a:cubicBezTo>
                    <a:cubicBezTo>
                      <a:pt x="0" y="63"/>
                      <a:pt x="7" y="38"/>
                      <a:pt x="7" y="3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3" y="15"/>
                      <a:pt x="4" y="8"/>
                    </a:cubicBezTo>
                    <a:cubicBezTo>
                      <a:pt x="5" y="0"/>
                      <a:pt x="25" y="8"/>
                      <a:pt x="25" y="8"/>
                    </a:cubicBezTo>
                    <a:close/>
                  </a:path>
                </a:pathLst>
              </a:custGeom>
              <a:solidFill>
                <a:srgbClr val="03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156"/>
              <p:cNvSpPr/>
              <p:nvPr/>
            </p:nvSpPr>
            <p:spPr bwMode="auto">
              <a:xfrm>
                <a:off x="4643" y="2836"/>
                <a:ext cx="83" cy="249"/>
              </a:xfrm>
              <a:custGeom>
                <a:avLst/>
                <a:gdLst>
                  <a:gd name="T0" fmla="*/ 22 w 22"/>
                  <a:gd name="T1" fmla="*/ 0 h 66"/>
                  <a:gd name="T2" fmla="*/ 21 w 22"/>
                  <a:gd name="T3" fmla="*/ 37 h 66"/>
                  <a:gd name="T4" fmla="*/ 20 w 22"/>
                  <a:gd name="T5" fmla="*/ 44 h 66"/>
                  <a:gd name="T6" fmla="*/ 19 w 22"/>
                  <a:gd name="T7" fmla="*/ 63 h 66"/>
                  <a:gd name="T8" fmla="*/ 15 w 22"/>
                  <a:gd name="T9" fmla="*/ 66 h 66"/>
                  <a:gd name="T10" fmla="*/ 7 w 22"/>
                  <a:gd name="T11" fmla="*/ 64 h 66"/>
                  <a:gd name="T12" fmla="*/ 7 w 22"/>
                  <a:gd name="T13" fmla="*/ 38 h 66"/>
                  <a:gd name="T14" fmla="*/ 3 w 22"/>
                  <a:gd name="T15" fmla="*/ 22 h 66"/>
                  <a:gd name="T16" fmla="*/ 0 w 22"/>
                  <a:gd name="T17" fmla="*/ 7 h 66"/>
                  <a:gd name="T18" fmla="*/ 22 w 22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66">
                    <a:moveTo>
                      <a:pt x="22" y="0"/>
                    </a:move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42"/>
                      <a:pt x="20" y="44"/>
                    </a:cubicBezTo>
                    <a:cubicBezTo>
                      <a:pt x="20" y="46"/>
                      <a:pt x="19" y="63"/>
                      <a:pt x="19" y="63"/>
                    </a:cubicBezTo>
                    <a:cubicBezTo>
                      <a:pt x="19" y="63"/>
                      <a:pt x="16" y="66"/>
                      <a:pt x="15" y="66"/>
                    </a:cubicBezTo>
                    <a:cubicBezTo>
                      <a:pt x="13" y="66"/>
                      <a:pt x="8" y="66"/>
                      <a:pt x="7" y="64"/>
                    </a:cubicBezTo>
                    <a:cubicBezTo>
                      <a:pt x="6" y="62"/>
                      <a:pt x="7" y="38"/>
                      <a:pt x="7" y="38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0" y="14"/>
                      <a:pt x="0" y="7"/>
                    </a:cubicBezTo>
                    <a:cubicBezTo>
                      <a:pt x="0" y="0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157"/>
              <p:cNvSpPr/>
              <p:nvPr/>
            </p:nvSpPr>
            <p:spPr bwMode="auto">
              <a:xfrm>
                <a:off x="4587" y="2542"/>
                <a:ext cx="98" cy="121"/>
              </a:xfrm>
              <a:custGeom>
                <a:avLst/>
                <a:gdLst>
                  <a:gd name="T0" fmla="*/ 21 w 26"/>
                  <a:gd name="T1" fmla="*/ 30 h 32"/>
                  <a:gd name="T2" fmla="*/ 20 w 26"/>
                  <a:gd name="T3" fmla="*/ 25 h 32"/>
                  <a:gd name="T4" fmla="*/ 23 w 26"/>
                  <a:gd name="T5" fmla="*/ 24 h 32"/>
                  <a:gd name="T6" fmla="*/ 26 w 26"/>
                  <a:gd name="T7" fmla="*/ 21 h 32"/>
                  <a:gd name="T8" fmla="*/ 15 w 26"/>
                  <a:gd name="T9" fmla="*/ 3 h 32"/>
                  <a:gd name="T10" fmla="*/ 0 w 26"/>
                  <a:gd name="T11" fmla="*/ 13 h 32"/>
                  <a:gd name="T12" fmla="*/ 4 w 26"/>
                  <a:gd name="T13" fmla="*/ 23 h 32"/>
                  <a:gd name="T14" fmla="*/ 8 w 26"/>
                  <a:gd name="T15" fmla="*/ 32 h 32"/>
                  <a:gd name="T16" fmla="*/ 21 w 26"/>
                  <a:gd name="T1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2">
                    <a:moveTo>
                      <a:pt x="21" y="30"/>
                    </a:moveTo>
                    <a:cubicBezTo>
                      <a:pt x="20" y="25"/>
                      <a:pt x="20" y="25"/>
                      <a:pt x="20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6" y="23"/>
                      <a:pt x="26" y="21"/>
                    </a:cubicBezTo>
                    <a:cubicBezTo>
                      <a:pt x="25" y="20"/>
                      <a:pt x="22" y="6"/>
                      <a:pt x="15" y="3"/>
                    </a:cubicBezTo>
                    <a:cubicBezTo>
                      <a:pt x="9" y="0"/>
                      <a:pt x="0" y="4"/>
                      <a:pt x="0" y="13"/>
                    </a:cubicBezTo>
                    <a:cubicBezTo>
                      <a:pt x="0" y="13"/>
                      <a:pt x="0" y="18"/>
                      <a:pt x="4" y="23"/>
                    </a:cubicBezTo>
                    <a:cubicBezTo>
                      <a:pt x="7" y="27"/>
                      <a:pt x="7" y="28"/>
                      <a:pt x="8" y="32"/>
                    </a:cubicBezTo>
                    <a:lnTo>
                      <a:pt x="21" y="30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158"/>
              <p:cNvSpPr/>
              <p:nvPr/>
            </p:nvSpPr>
            <p:spPr bwMode="auto">
              <a:xfrm>
                <a:off x="4572" y="2542"/>
                <a:ext cx="94" cy="110"/>
              </a:xfrm>
              <a:custGeom>
                <a:avLst/>
                <a:gdLst>
                  <a:gd name="T0" fmla="*/ 20 w 25"/>
                  <a:gd name="T1" fmla="*/ 25 h 29"/>
                  <a:gd name="T2" fmla="*/ 23 w 25"/>
                  <a:gd name="T3" fmla="*/ 17 h 29"/>
                  <a:gd name="T4" fmla="*/ 20 w 25"/>
                  <a:gd name="T5" fmla="*/ 17 h 29"/>
                  <a:gd name="T6" fmla="*/ 22 w 25"/>
                  <a:gd name="T7" fmla="*/ 13 h 29"/>
                  <a:gd name="T8" fmla="*/ 23 w 25"/>
                  <a:gd name="T9" fmla="*/ 14 h 29"/>
                  <a:gd name="T10" fmla="*/ 24 w 25"/>
                  <a:gd name="T11" fmla="*/ 10 h 29"/>
                  <a:gd name="T12" fmla="*/ 24 w 25"/>
                  <a:gd name="T13" fmla="*/ 6 h 29"/>
                  <a:gd name="T14" fmla="*/ 19 w 25"/>
                  <a:gd name="T15" fmla="*/ 1 h 29"/>
                  <a:gd name="T16" fmla="*/ 2 w 25"/>
                  <a:gd name="T17" fmla="*/ 7 h 29"/>
                  <a:gd name="T18" fmla="*/ 6 w 25"/>
                  <a:gd name="T19" fmla="*/ 25 h 29"/>
                  <a:gd name="T20" fmla="*/ 13 w 25"/>
                  <a:gd name="T21" fmla="*/ 28 h 29"/>
                  <a:gd name="T22" fmla="*/ 20 w 25"/>
                  <a:gd name="T23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9">
                    <a:moveTo>
                      <a:pt x="20" y="25"/>
                    </a:moveTo>
                    <a:cubicBezTo>
                      <a:pt x="20" y="25"/>
                      <a:pt x="23" y="21"/>
                      <a:pt x="23" y="17"/>
                    </a:cubicBezTo>
                    <a:cubicBezTo>
                      <a:pt x="23" y="17"/>
                      <a:pt x="21" y="18"/>
                      <a:pt x="20" y="17"/>
                    </a:cubicBezTo>
                    <a:cubicBezTo>
                      <a:pt x="18" y="15"/>
                      <a:pt x="17" y="10"/>
                      <a:pt x="22" y="13"/>
                    </a:cubicBezTo>
                    <a:cubicBezTo>
                      <a:pt x="22" y="13"/>
                      <a:pt x="23" y="15"/>
                      <a:pt x="23" y="14"/>
                    </a:cubicBezTo>
                    <a:cubicBezTo>
                      <a:pt x="24" y="13"/>
                      <a:pt x="23" y="12"/>
                      <a:pt x="24" y="10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3"/>
                      <a:pt x="24" y="1"/>
                      <a:pt x="19" y="1"/>
                    </a:cubicBezTo>
                    <a:cubicBezTo>
                      <a:pt x="14" y="0"/>
                      <a:pt x="4" y="3"/>
                      <a:pt x="2" y="7"/>
                    </a:cubicBezTo>
                    <a:cubicBezTo>
                      <a:pt x="0" y="11"/>
                      <a:pt x="2" y="20"/>
                      <a:pt x="6" y="25"/>
                    </a:cubicBezTo>
                    <a:cubicBezTo>
                      <a:pt x="9" y="27"/>
                      <a:pt x="10" y="29"/>
                      <a:pt x="13" y="28"/>
                    </a:cubicBezTo>
                    <a:cubicBezTo>
                      <a:pt x="17" y="27"/>
                      <a:pt x="20" y="25"/>
                      <a:pt x="20" y="25"/>
                    </a:cubicBezTo>
                    <a:close/>
                  </a:path>
                </a:pathLst>
              </a:custGeom>
              <a:solidFill>
                <a:srgbClr val="756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159"/>
              <p:cNvSpPr/>
              <p:nvPr/>
            </p:nvSpPr>
            <p:spPr bwMode="auto">
              <a:xfrm>
                <a:off x="4598" y="2640"/>
                <a:ext cx="79" cy="27"/>
              </a:xfrm>
              <a:custGeom>
                <a:avLst/>
                <a:gdLst>
                  <a:gd name="T0" fmla="*/ 0 w 21"/>
                  <a:gd name="T1" fmla="*/ 6 h 7"/>
                  <a:gd name="T2" fmla="*/ 2 w 21"/>
                  <a:gd name="T3" fmla="*/ 4 h 7"/>
                  <a:gd name="T4" fmla="*/ 4 w 21"/>
                  <a:gd name="T5" fmla="*/ 3 h 7"/>
                  <a:gd name="T6" fmla="*/ 18 w 21"/>
                  <a:gd name="T7" fmla="*/ 2 h 7"/>
                  <a:gd name="T8" fmla="*/ 21 w 21"/>
                  <a:gd name="T9" fmla="*/ 7 h 7"/>
                  <a:gd name="T10" fmla="*/ 0 w 21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">
                    <a:moveTo>
                      <a:pt x="0" y="6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4" y="3"/>
                    </a:cubicBezTo>
                    <a:cubicBezTo>
                      <a:pt x="5" y="3"/>
                      <a:pt x="14" y="0"/>
                      <a:pt x="18" y="2"/>
                    </a:cubicBezTo>
                    <a:cubicBezTo>
                      <a:pt x="18" y="2"/>
                      <a:pt x="19" y="4"/>
                      <a:pt x="21" y="7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160"/>
              <p:cNvSpPr/>
              <p:nvPr/>
            </p:nvSpPr>
            <p:spPr bwMode="auto">
              <a:xfrm>
                <a:off x="4568" y="2655"/>
                <a:ext cx="162" cy="226"/>
              </a:xfrm>
              <a:custGeom>
                <a:avLst/>
                <a:gdLst>
                  <a:gd name="T0" fmla="*/ 13 w 43"/>
                  <a:gd name="T1" fmla="*/ 1 h 60"/>
                  <a:gd name="T2" fmla="*/ 2 w 43"/>
                  <a:gd name="T3" fmla="*/ 7 h 60"/>
                  <a:gd name="T4" fmla="*/ 2 w 43"/>
                  <a:gd name="T5" fmla="*/ 30 h 60"/>
                  <a:gd name="T6" fmla="*/ 8 w 43"/>
                  <a:gd name="T7" fmla="*/ 52 h 60"/>
                  <a:gd name="T8" fmla="*/ 19 w 43"/>
                  <a:gd name="T9" fmla="*/ 59 h 60"/>
                  <a:gd name="T10" fmla="*/ 42 w 43"/>
                  <a:gd name="T11" fmla="*/ 47 h 60"/>
                  <a:gd name="T12" fmla="*/ 36 w 43"/>
                  <a:gd name="T13" fmla="*/ 18 h 60"/>
                  <a:gd name="T14" fmla="*/ 33 w 43"/>
                  <a:gd name="T15" fmla="*/ 6 h 60"/>
                  <a:gd name="T16" fmla="*/ 28 w 43"/>
                  <a:gd name="T17" fmla="*/ 3 h 60"/>
                  <a:gd name="T18" fmla="*/ 13 w 43"/>
                  <a:gd name="T19" fmla="*/ 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60">
                    <a:moveTo>
                      <a:pt x="13" y="1"/>
                    </a:moveTo>
                    <a:cubicBezTo>
                      <a:pt x="13" y="1"/>
                      <a:pt x="4" y="2"/>
                      <a:pt x="2" y="7"/>
                    </a:cubicBezTo>
                    <a:cubicBezTo>
                      <a:pt x="1" y="12"/>
                      <a:pt x="0" y="20"/>
                      <a:pt x="2" y="30"/>
                    </a:cubicBezTo>
                    <a:cubicBezTo>
                      <a:pt x="5" y="42"/>
                      <a:pt x="8" y="52"/>
                      <a:pt x="8" y="52"/>
                    </a:cubicBezTo>
                    <a:cubicBezTo>
                      <a:pt x="8" y="52"/>
                      <a:pt x="10" y="60"/>
                      <a:pt x="19" y="59"/>
                    </a:cubicBezTo>
                    <a:cubicBezTo>
                      <a:pt x="28" y="58"/>
                      <a:pt x="43" y="53"/>
                      <a:pt x="42" y="47"/>
                    </a:cubicBezTo>
                    <a:cubicBezTo>
                      <a:pt x="41" y="41"/>
                      <a:pt x="36" y="18"/>
                      <a:pt x="36" y="18"/>
                    </a:cubicBezTo>
                    <a:cubicBezTo>
                      <a:pt x="36" y="18"/>
                      <a:pt x="34" y="11"/>
                      <a:pt x="33" y="6"/>
                    </a:cubicBezTo>
                    <a:cubicBezTo>
                      <a:pt x="33" y="6"/>
                      <a:pt x="32" y="4"/>
                      <a:pt x="28" y="3"/>
                    </a:cubicBezTo>
                    <a:cubicBezTo>
                      <a:pt x="22" y="0"/>
                      <a:pt x="13" y="1"/>
                      <a:pt x="13" y="1"/>
                    </a:cubicBezTo>
                    <a:close/>
                  </a:path>
                </a:pathLst>
              </a:custGeom>
              <a:solidFill>
                <a:srgbClr val="3D3D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161"/>
              <p:cNvSpPr/>
              <p:nvPr/>
            </p:nvSpPr>
            <p:spPr bwMode="auto">
              <a:xfrm>
                <a:off x="4801" y="2618"/>
                <a:ext cx="57" cy="56"/>
              </a:xfrm>
              <a:custGeom>
                <a:avLst/>
                <a:gdLst>
                  <a:gd name="T0" fmla="*/ 0 w 15"/>
                  <a:gd name="T1" fmla="*/ 11 h 15"/>
                  <a:gd name="T2" fmla="*/ 1 w 15"/>
                  <a:gd name="T3" fmla="*/ 7 h 15"/>
                  <a:gd name="T4" fmla="*/ 4 w 15"/>
                  <a:gd name="T5" fmla="*/ 4 h 15"/>
                  <a:gd name="T6" fmla="*/ 5 w 15"/>
                  <a:gd name="T7" fmla="*/ 4 h 15"/>
                  <a:gd name="T8" fmla="*/ 4 w 15"/>
                  <a:gd name="T9" fmla="*/ 7 h 15"/>
                  <a:gd name="T10" fmla="*/ 6 w 15"/>
                  <a:gd name="T11" fmla="*/ 7 h 15"/>
                  <a:gd name="T12" fmla="*/ 9 w 15"/>
                  <a:gd name="T13" fmla="*/ 6 h 15"/>
                  <a:gd name="T14" fmla="*/ 13 w 15"/>
                  <a:gd name="T15" fmla="*/ 1 h 15"/>
                  <a:gd name="T16" fmla="*/ 14 w 15"/>
                  <a:gd name="T17" fmla="*/ 6 h 15"/>
                  <a:gd name="T18" fmla="*/ 11 w 15"/>
                  <a:gd name="T19" fmla="*/ 12 h 15"/>
                  <a:gd name="T20" fmla="*/ 4 w 15"/>
                  <a:gd name="T21" fmla="*/ 15 h 15"/>
                  <a:gd name="T22" fmla="*/ 0 w 1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0" y="11"/>
                    </a:moveTo>
                    <a:cubicBezTo>
                      <a:pt x="0" y="11"/>
                      <a:pt x="0" y="8"/>
                      <a:pt x="1" y="7"/>
                    </a:cubicBezTo>
                    <a:cubicBezTo>
                      <a:pt x="1" y="6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4"/>
                    </a:cubicBezTo>
                    <a:cubicBezTo>
                      <a:pt x="6" y="5"/>
                      <a:pt x="4" y="6"/>
                      <a:pt x="4" y="7"/>
                    </a:cubicBezTo>
                    <a:cubicBezTo>
                      <a:pt x="4" y="8"/>
                      <a:pt x="5" y="7"/>
                      <a:pt x="6" y="7"/>
                    </a:cubicBezTo>
                    <a:cubicBezTo>
                      <a:pt x="7" y="7"/>
                      <a:pt x="9" y="6"/>
                      <a:pt x="9" y="6"/>
                    </a:cubicBezTo>
                    <a:cubicBezTo>
                      <a:pt x="10" y="5"/>
                      <a:pt x="12" y="1"/>
                      <a:pt x="13" y="1"/>
                    </a:cubicBezTo>
                    <a:cubicBezTo>
                      <a:pt x="14" y="1"/>
                      <a:pt x="15" y="0"/>
                      <a:pt x="14" y="6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2"/>
                      <a:pt x="4" y="15"/>
                      <a:pt x="4" y="15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4D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162"/>
              <p:cNvSpPr/>
              <p:nvPr/>
            </p:nvSpPr>
            <p:spPr bwMode="auto">
              <a:xfrm>
                <a:off x="4636" y="2655"/>
                <a:ext cx="188" cy="76"/>
              </a:xfrm>
              <a:custGeom>
                <a:avLst/>
                <a:gdLst>
                  <a:gd name="T0" fmla="*/ 5 w 50"/>
                  <a:gd name="T1" fmla="*/ 5 h 20"/>
                  <a:gd name="T2" fmla="*/ 14 w 50"/>
                  <a:gd name="T3" fmla="*/ 3 h 20"/>
                  <a:gd name="T4" fmla="*/ 24 w 50"/>
                  <a:gd name="T5" fmla="*/ 8 h 20"/>
                  <a:gd name="T6" fmla="*/ 27 w 50"/>
                  <a:gd name="T7" fmla="*/ 8 h 20"/>
                  <a:gd name="T8" fmla="*/ 41 w 50"/>
                  <a:gd name="T9" fmla="*/ 1 h 20"/>
                  <a:gd name="T10" fmla="*/ 44 w 50"/>
                  <a:gd name="T11" fmla="*/ 0 h 20"/>
                  <a:gd name="T12" fmla="*/ 50 w 50"/>
                  <a:gd name="T13" fmla="*/ 5 h 20"/>
                  <a:gd name="T14" fmla="*/ 49 w 50"/>
                  <a:gd name="T15" fmla="*/ 7 h 20"/>
                  <a:gd name="T16" fmla="*/ 34 w 50"/>
                  <a:gd name="T17" fmla="*/ 18 h 20"/>
                  <a:gd name="T18" fmla="*/ 25 w 50"/>
                  <a:gd name="T19" fmla="*/ 19 h 20"/>
                  <a:gd name="T20" fmla="*/ 8 w 50"/>
                  <a:gd name="T21" fmla="*/ 16 h 20"/>
                  <a:gd name="T22" fmla="*/ 5 w 50"/>
                  <a:gd name="T2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0">
                    <a:moveTo>
                      <a:pt x="5" y="5"/>
                    </a:moveTo>
                    <a:cubicBezTo>
                      <a:pt x="7" y="3"/>
                      <a:pt x="11" y="2"/>
                      <a:pt x="14" y="3"/>
                    </a:cubicBezTo>
                    <a:cubicBezTo>
                      <a:pt x="17" y="5"/>
                      <a:pt x="24" y="8"/>
                      <a:pt x="24" y="8"/>
                    </a:cubicBezTo>
                    <a:cubicBezTo>
                      <a:pt x="24" y="8"/>
                      <a:pt x="26" y="9"/>
                      <a:pt x="27" y="8"/>
                    </a:cubicBezTo>
                    <a:cubicBezTo>
                      <a:pt x="29" y="7"/>
                      <a:pt x="41" y="1"/>
                      <a:pt x="41" y="1"/>
                    </a:cubicBezTo>
                    <a:cubicBezTo>
                      <a:pt x="41" y="1"/>
                      <a:pt x="43" y="0"/>
                      <a:pt x="44" y="0"/>
                    </a:cubicBezTo>
                    <a:cubicBezTo>
                      <a:pt x="46" y="0"/>
                      <a:pt x="49" y="1"/>
                      <a:pt x="50" y="5"/>
                    </a:cubicBezTo>
                    <a:cubicBezTo>
                      <a:pt x="50" y="5"/>
                      <a:pt x="50" y="6"/>
                      <a:pt x="49" y="7"/>
                    </a:cubicBezTo>
                    <a:cubicBezTo>
                      <a:pt x="48" y="7"/>
                      <a:pt x="34" y="18"/>
                      <a:pt x="34" y="18"/>
                    </a:cubicBezTo>
                    <a:cubicBezTo>
                      <a:pt x="34" y="18"/>
                      <a:pt x="29" y="20"/>
                      <a:pt x="25" y="19"/>
                    </a:cubicBezTo>
                    <a:cubicBezTo>
                      <a:pt x="20" y="18"/>
                      <a:pt x="8" y="16"/>
                      <a:pt x="8" y="16"/>
                    </a:cubicBezTo>
                    <a:cubicBezTo>
                      <a:pt x="8" y="16"/>
                      <a:pt x="0" y="13"/>
                      <a:pt x="5" y="5"/>
                    </a:cubicBezTo>
                    <a:close/>
                  </a:path>
                </a:pathLst>
              </a:custGeom>
              <a:solidFill>
                <a:srgbClr val="6565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163"/>
              <p:cNvSpPr/>
              <p:nvPr/>
            </p:nvSpPr>
            <p:spPr bwMode="auto">
              <a:xfrm>
                <a:off x="3672" y="2791"/>
                <a:ext cx="60" cy="53"/>
              </a:xfrm>
              <a:custGeom>
                <a:avLst/>
                <a:gdLst>
                  <a:gd name="T0" fmla="*/ 60 w 60"/>
                  <a:gd name="T1" fmla="*/ 0 h 53"/>
                  <a:gd name="T2" fmla="*/ 60 w 60"/>
                  <a:gd name="T3" fmla="*/ 11 h 53"/>
                  <a:gd name="T4" fmla="*/ 0 w 60"/>
                  <a:gd name="T5" fmla="*/ 53 h 53"/>
                  <a:gd name="T6" fmla="*/ 4 w 60"/>
                  <a:gd name="T7" fmla="*/ 41 h 53"/>
                  <a:gd name="T8" fmla="*/ 60 w 60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53">
                    <a:moveTo>
                      <a:pt x="60" y="0"/>
                    </a:moveTo>
                    <a:lnTo>
                      <a:pt x="60" y="11"/>
                    </a:lnTo>
                    <a:lnTo>
                      <a:pt x="0" y="53"/>
                    </a:lnTo>
                    <a:lnTo>
                      <a:pt x="4" y="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BBDE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164"/>
              <p:cNvSpPr/>
              <p:nvPr/>
            </p:nvSpPr>
            <p:spPr bwMode="auto">
              <a:xfrm>
                <a:off x="3578" y="2783"/>
                <a:ext cx="98" cy="61"/>
              </a:xfrm>
              <a:custGeom>
                <a:avLst/>
                <a:gdLst>
                  <a:gd name="T0" fmla="*/ 98 w 98"/>
                  <a:gd name="T1" fmla="*/ 49 h 61"/>
                  <a:gd name="T2" fmla="*/ 94 w 98"/>
                  <a:gd name="T3" fmla="*/ 61 h 61"/>
                  <a:gd name="T4" fmla="*/ 0 w 98"/>
                  <a:gd name="T5" fmla="*/ 12 h 61"/>
                  <a:gd name="T6" fmla="*/ 0 w 98"/>
                  <a:gd name="T7" fmla="*/ 0 h 61"/>
                  <a:gd name="T8" fmla="*/ 98 w 98"/>
                  <a:gd name="T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1">
                    <a:moveTo>
                      <a:pt x="98" y="49"/>
                    </a:moveTo>
                    <a:lnTo>
                      <a:pt x="94" y="61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8" y="49"/>
                    </a:lnTo>
                    <a:close/>
                  </a:path>
                </a:pathLst>
              </a:custGeom>
              <a:solidFill>
                <a:srgbClr val="FFB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165"/>
              <p:cNvSpPr/>
              <p:nvPr/>
            </p:nvSpPr>
            <p:spPr bwMode="auto">
              <a:xfrm>
                <a:off x="3578" y="2742"/>
                <a:ext cx="154" cy="90"/>
              </a:xfrm>
              <a:custGeom>
                <a:avLst/>
                <a:gdLst>
                  <a:gd name="T0" fmla="*/ 56 w 154"/>
                  <a:gd name="T1" fmla="*/ 0 h 90"/>
                  <a:gd name="T2" fmla="*/ 154 w 154"/>
                  <a:gd name="T3" fmla="*/ 49 h 90"/>
                  <a:gd name="T4" fmla="*/ 98 w 154"/>
                  <a:gd name="T5" fmla="*/ 90 h 90"/>
                  <a:gd name="T6" fmla="*/ 0 w 154"/>
                  <a:gd name="T7" fmla="*/ 41 h 90"/>
                  <a:gd name="T8" fmla="*/ 56 w 15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0">
                    <a:moveTo>
                      <a:pt x="56" y="0"/>
                    </a:moveTo>
                    <a:lnTo>
                      <a:pt x="154" y="49"/>
                    </a:lnTo>
                    <a:lnTo>
                      <a:pt x="98" y="90"/>
                    </a:lnTo>
                    <a:lnTo>
                      <a:pt x="0" y="4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486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166"/>
              <p:cNvSpPr/>
              <p:nvPr/>
            </p:nvSpPr>
            <p:spPr bwMode="auto">
              <a:xfrm>
                <a:off x="3676" y="2776"/>
                <a:ext cx="56" cy="53"/>
              </a:xfrm>
              <a:custGeom>
                <a:avLst/>
                <a:gdLst>
                  <a:gd name="T0" fmla="*/ 56 w 56"/>
                  <a:gd name="T1" fmla="*/ 0 h 53"/>
                  <a:gd name="T2" fmla="*/ 56 w 56"/>
                  <a:gd name="T3" fmla="*/ 11 h 53"/>
                  <a:gd name="T4" fmla="*/ 0 w 56"/>
                  <a:gd name="T5" fmla="*/ 53 h 53"/>
                  <a:gd name="T6" fmla="*/ 0 w 56"/>
                  <a:gd name="T7" fmla="*/ 41 h 53"/>
                  <a:gd name="T8" fmla="*/ 56 w 56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3">
                    <a:moveTo>
                      <a:pt x="56" y="0"/>
                    </a:moveTo>
                    <a:lnTo>
                      <a:pt x="56" y="11"/>
                    </a:lnTo>
                    <a:lnTo>
                      <a:pt x="0" y="53"/>
                    </a:lnTo>
                    <a:lnTo>
                      <a:pt x="0" y="4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7E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167"/>
              <p:cNvSpPr/>
              <p:nvPr/>
            </p:nvSpPr>
            <p:spPr bwMode="auto">
              <a:xfrm>
                <a:off x="3578" y="2768"/>
                <a:ext cx="98" cy="61"/>
              </a:xfrm>
              <a:custGeom>
                <a:avLst/>
                <a:gdLst>
                  <a:gd name="T0" fmla="*/ 98 w 98"/>
                  <a:gd name="T1" fmla="*/ 49 h 61"/>
                  <a:gd name="T2" fmla="*/ 98 w 98"/>
                  <a:gd name="T3" fmla="*/ 61 h 61"/>
                  <a:gd name="T4" fmla="*/ 0 w 98"/>
                  <a:gd name="T5" fmla="*/ 12 h 61"/>
                  <a:gd name="T6" fmla="*/ 0 w 98"/>
                  <a:gd name="T7" fmla="*/ 0 h 61"/>
                  <a:gd name="T8" fmla="*/ 98 w 98"/>
                  <a:gd name="T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1">
                    <a:moveTo>
                      <a:pt x="98" y="49"/>
                    </a:moveTo>
                    <a:lnTo>
                      <a:pt x="98" y="61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8" y="49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168"/>
              <p:cNvSpPr/>
              <p:nvPr/>
            </p:nvSpPr>
            <p:spPr bwMode="auto">
              <a:xfrm>
                <a:off x="3578" y="2727"/>
                <a:ext cx="154" cy="90"/>
              </a:xfrm>
              <a:custGeom>
                <a:avLst/>
                <a:gdLst>
                  <a:gd name="T0" fmla="*/ 56 w 154"/>
                  <a:gd name="T1" fmla="*/ 0 h 90"/>
                  <a:gd name="T2" fmla="*/ 154 w 154"/>
                  <a:gd name="T3" fmla="*/ 49 h 90"/>
                  <a:gd name="T4" fmla="*/ 98 w 154"/>
                  <a:gd name="T5" fmla="*/ 90 h 90"/>
                  <a:gd name="T6" fmla="*/ 0 w 154"/>
                  <a:gd name="T7" fmla="*/ 41 h 90"/>
                  <a:gd name="T8" fmla="*/ 56 w 15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0">
                    <a:moveTo>
                      <a:pt x="56" y="0"/>
                    </a:moveTo>
                    <a:lnTo>
                      <a:pt x="154" y="49"/>
                    </a:lnTo>
                    <a:lnTo>
                      <a:pt x="98" y="90"/>
                    </a:lnTo>
                    <a:lnTo>
                      <a:pt x="0" y="4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486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169"/>
              <p:cNvSpPr/>
              <p:nvPr/>
            </p:nvSpPr>
            <p:spPr bwMode="auto">
              <a:xfrm>
                <a:off x="3676" y="2761"/>
                <a:ext cx="56" cy="53"/>
              </a:xfrm>
              <a:custGeom>
                <a:avLst/>
                <a:gdLst>
                  <a:gd name="T0" fmla="*/ 56 w 56"/>
                  <a:gd name="T1" fmla="*/ 0 h 53"/>
                  <a:gd name="T2" fmla="*/ 56 w 56"/>
                  <a:gd name="T3" fmla="*/ 11 h 53"/>
                  <a:gd name="T4" fmla="*/ 0 w 56"/>
                  <a:gd name="T5" fmla="*/ 53 h 53"/>
                  <a:gd name="T6" fmla="*/ 0 w 56"/>
                  <a:gd name="T7" fmla="*/ 41 h 53"/>
                  <a:gd name="T8" fmla="*/ 56 w 56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3">
                    <a:moveTo>
                      <a:pt x="56" y="0"/>
                    </a:moveTo>
                    <a:lnTo>
                      <a:pt x="56" y="11"/>
                    </a:lnTo>
                    <a:lnTo>
                      <a:pt x="0" y="53"/>
                    </a:lnTo>
                    <a:lnTo>
                      <a:pt x="0" y="4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486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170"/>
              <p:cNvSpPr/>
              <p:nvPr/>
            </p:nvSpPr>
            <p:spPr bwMode="auto">
              <a:xfrm>
                <a:off x="3578" y="2753"/>
                <a:ext cx="98" cy="61"/>
              </a:xfrm>
              <a:custGeom>
                <a:avLst/>
                <a:gdLst>
                  <a:gd name="T0" fmla="*/ 98 w 98"/>
                  <a:gd name="T1" fmla="*/ 49 h 61"/>
                  <a:gd name="T2" fmla="*/ 98 w 98"/>
                  <a:gd name="T3" fmla="*/ 61 h 61"/>
                  <a:gd name="T4" fmla="*/ 0 w 98"/>
                  <a:gd name="T5" fmla="*/ 12 h 61"/>
                  <a:gd name="T6" fmla="*/ 0 w 98"/>
                  <a:gd name="T7" fmla="*/ 0 h 61"/>
                  <a:gd name="T8" fmla="*/ 98 w 98"/>
                  <a:gd name="T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1">
                    <a:moveTo>
                      <a:pt x="98" y="49"/>
                    </a:moveTo>
                    <a:lnTo>
                      <a:pt x="98" y="61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8" y="49"/>
                    </a:lnTo>
                    <a:close/>
                  </a:path>
                </a:pathLst>
              </a:custGeom>
              <a:solidFill>
                <a:srgbClr val="FFBB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171"/>
              <p:cNvSpPr/>
              <p:nvPr/>
            </p:nvSpPr>
            <p:spPr bwMode="auto">
              <a:xfrm>
                <a:off x="3578" y="2712"/>
                <a:ext cx="154" cy="90"/>
              </a:xfrm>
              <a:custGeom>
                <a:avLst/>
                <a:gdLst>
                  <a:gd name="T0" fmla="*/ 60 w 154"/>
                  <a:gd name="T1" fmla="*/ 0 h 90"/>
                  <a:gd name="T2" fmla="*/ 154 w 154"/>
                  <a:gd name="T3" fmla="*/ 49 h 90"/>
                  <a:gd name="T4" fmla="*/ 98 w 154"/>
                  <a:gd name="T5" fmla="*/ 90 h 90"/>
                  <a:gd name="T6" fmla="*/ 0 w 154"/>
                  <a:gd name="T7" fmla="*/ 41 h 90"/>
                  <a:gd name="T8" fmla="*/ 60 w 15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0">
                    <a:moveTo>
                      <a:pt x="60" y="0"/>
                    </a:moveTo>
                    <a:lnTo>
                      <a:pt x="154" y="49"/>
                    </a:lnTo>
                    <a:lnTo>
                      <a:pt x="98" y="90"/>
                    </a:lnTo>
                    <a:lnTo>
                      <a:pt x="0" y="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486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172"/>
              <p:cNvSpPr/>
              <p:nvPr/>
            </p:nvSpPr>
            <p:spPr bwMode="auto">
              <a:xfrm>
                <a:off x="3676" y="2746"/>
                <a:ext cx="56" cy="52"/>
              </a:xfrm>
              <a:custGeom>
                <a:avLst/>
                <a:gdLst>
                  <a:gd name="T0" fmla="*/ 56 w 56"/>
                  <a:gd name="T1" fmla="*/ 0 h 52"/>
                  <a:gd name="T2" fmla="*/ 56 w 56"/>
                  <a:gd name="T3" fmla="*/ 11 h 52"/>
                  <a:gd name="T4" fmla="*/ 0 w 56"/>
                  <a:gd name="T5" fmla="*/ 52 h 52"/>
                  <a:gd name="T6" fmla="*/ 0 w 56"/>
                  <a:gd name="T7" fmla="*/ 41 h 52"/>
                  <a:gd name="T8" fmla="*/ 56 w 56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2">
                    <a:moveTo>
                      <a:pt x="56" y="0"/>
                    </a:moveTo>
                    <a:lnTo>
                      <a:pt x="56" y="11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7E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173"/>
              <p:cNvSpPr/>
              <p:nvPr/>
            </p:nvSpPr>
            <p:spPr bwMode="auto">
              <a:xfrm>
                <a:off x="3578" y="2738"/>
                <a:ext cx="98" cy="60"/>
              </a:xfrm>
              <a:custGeom>
                <a:avLst/>
                <a:gdLst>
                  <a:gd name="T0" fmla="*/ 98 w 98"/>
                  <a:gd name="T1" fmla="*/ 49 h 60"/>
                  <a:gd name="T2" fmla="*/ 98 w 98"/>
                  <a:gd name="T3" fmla="*/ 60 h 60"/>
                  <a:gd name="T4" fmla="*/ 0 w 98"/>
                  <a:gd name="T5" fmla="*/ 12 h 60"/>
                  <a:gd name="T6" fmla="*/ 0 w 98"/>
                  <a:gd name="T7" fmla="*/ 0 h 60"/>
                  <a:gd name="T8" fmla="*/ 98 w 98"/>
                  <a:gd name="T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60">
                    <a:moveTo>
                      <a:pt x="98" y="49"/>
                    </a:moveTo>
                    <a:lnTo>
                      <a:pt x="98" y="6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98" y="49"/>
                    </a:lnTo>
                    <a:close/>
                  </a:path>
                </a:pathLst>
              </a:custGeom>
              <a:solidFill>
                <a:srgbClr val="FCE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174"/>
              <p:cNvSpPr/>
              <p:nvPr/>
            </p:nvSpPr>
            <p:spPr bwMode="auto">
              <a:xfrm>
                <a:off x="3578" y="2697"/>
                <a:ext cx="154" cy="90"/>
              </a:xfrm>
              <a:custGeom>
                <a:avLst/>
                <a:gdLst>
                  <a:gd name="T0" fmla="*/ 60 w 154"/>
                  <a:gd name="T1" fmla="*/ 0 h 90"/>
                  <a:gd name="T2" fmla="*/ 154 w 154"/>
                  <a:gd name="T3" fmla="*/ 49 h 90"/>
                  <a:gd name="T4" fmla="*/ 98 w 154"/>
                  <a:gd name="T5" fmla="*/ 90 h 90"/>
                  <a:gd name="T6" fmla="*/ 0 w 154"/>
                  <a:gd name="T7" fmla="*/ 41 h 90"/>
                  <a:gd name="T8" fmla="*/ 60 w 154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0">
                    <a:moveTo>
                      <a:pt x="60" y="0"/>
                    </a:moveTo>
                    <a:lnTo>
                      <a:pt x="154" y="49"/>
                    </a:lnTo>
                    <a:lnTo>
                      <a:pt x="98" y="90"/>
                    </a:lnTo>
                    <a:lnTo>
                      <a:pt x="0" y="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F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175"/>
              <p:cNvSpPr/>
              <p:nvPr/>
            </p:nvSpPr>
            <p:spPr bwMode="auto">
              <a:xfrm>
                <a:off x="3725" y="3077"/>
                <a:ext cx="79" cy="64"/>
              </a:xfrm>
              <a:custGeom>
                <a:avLst/>
                <a:gdLst>
                  <a:gd name="T0" fmla="*/ 13 w 21"/>
                  <a:gd name="T1" fmla="*/ 3 h 17"/>
                  <a:gd name="T2" fmla="*/ 3 w 21"/>
                  <a:gd name="T3" fmla="*/ 2 h 17"/>
                  <a:gd name="T4" fmla="*/ 10 w 21"/>
                  <a:gd name="T5" fmla="*/ 11 h 17"/>
                  <a:gd name="T6" fmla="*/ 21 w 21"/>
                  <a:gd name="T7" fmla="*/ 12 h 17"/>
                  <a:gd name="T8" fmla="*/ 20 w 21"/>
                  <a:gd name="T9" fmla="*/ 7 h 17"/>
                  <a:gd name="T10" fmla="*/ 13 w 21"/>
                  <a:gd name="T1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13" y="3"/>
                    </a:moveTo>
                    <a:cubicBezTo>
                      <a:pt x="13" y="3"/>
                      <a:pt x="6" y="0"/>
                      <a:pt x="3" y="2"/>
                    </a:cubicBezTo>
                    <a:cubicBezTo>
                      <a:pt x="0" y="4"/>
                      <a:pt x="5" y="9"/>
                      <a:pt x="10" y="11"/>
                    </a:cubicBezTo>
                    <a:cubicBezTo>
                      <a:pt x="15" y="14"/>
                      <a:pt x="21" y="17"/>
                      <a:pt x="21" y="12"/>
                    </a:cubicBezTo>
                    <a:cubicBezTo>
                      <a:pt x="21" y="7"/>
                      <a:pt x="20" y="7"/>
                      <a:pt x="20" y="7"/>
                    </a:cubicBez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176"/>
              <p:cNvSpPr/>
              <p:nvPr/>
            </p:nvSpPr>
            <p:spPr bwMode="auto">
              <a:xfrm>
                <a:off x="3743" y="2942"/>
                <a:ext cx="72" cy="173"/>
              </a:xfrm>
              <a:custGeom>
                <a:avLst/>
                <a:gdLst>
                  <a:gd name="T0" fmla="*/ 2 w 19"/>
                  <a:gd name="T1" fmla="*/ 39 h 46"/>
                  <a:gd name="T2" fmla="*/ 8 w 19"/>
                  <a:gd name="T3" fmla="*/ 39 h 46"/>
                  <a:gd name="T4" fmla="*/ 5 w 19"/>
                  <a:gd name="T5" fmla="*/ 19 h 46"/>
                  <a:gd name="T6" fmla="*/ 11 w 19"/>
                  <a:gd name="T7" fmla="*/ 3 h 46"/>
                  <a:gd name="T8" fmla="*/ 15 w 19"/>
                  <a:gd name="T9" fmla="*/ 21 h 46"/>
                  <a:gd name="T10" fmla="*/ 15 w 19"/>
                  <a:gd name="T11" fmla="*/ 43 h 46"/>
                  <a:gd name="T12" fmla="*/ 14 w 19"/>
                  <a:gd name="T13" fmla="*/ 46 h 46"/>
                  <a:gd name="T14" fmla="*/ 4 w 19"/>
                  <a:gd name="T15" fmla="*/ 43 h 46"/>
                  <a:gd name="T16" fmla="*/ 2 w 19"/>
                  <a:gd name="T17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6">
                    <a:moveTo>
                      <a:pt x="2" y="39"/>
                    </a:moveTo>
                    <a:cubicBezTo>
                      <a:pt x="3" y="38"/>
                      <a:pt x="8" y="39"/>
                      <a:pt x="8" y="39"/>
                    </a:cubicBezTo>
                    <a:cubicBezTo>
                      <a:pt x="5" y="26"/>
                      <a:pt x="6" y="24"/>
                      <a:pt x="5" y="19"/>
                    </a:cubicBezTo>
                    <a:cubicBezTo>
                      <a:pt x="4" y="14"/>
                      <a:pt x="6" y="4"/>
                      <a:pt x="11" y="3"/>
                    </a:cubicBezTo>
                    <a:cubicBezTo>
                      <a:pt x="19" y="0"/>
                      <a:pt x="15" y="21"/>
                      <a:pt x="15" y="21"/>
                    </a:cubicBezTo>
                    <a:cubicBezTo>
                      <a:pt x="15" y="21"/>
                      <a:pt x="15" y="40"/>
                      <a:pt x="15" y="43"/>
                    </a:cubicBezTo>
                    <a:cubicBezTo>
                      <a:pt x="15" y="45"/>
                      <a:pt x="15" y="45"/>
                      <a:pt x="14" y="46"/>
                    </a:cubicBezTo>
                    <a:cubicBezTo>
                      <a:pt x="13" y="46"/>
                      <a:pt x="7" y="44"/>
                      <a:pt x="4" y="43"/>
                    </a:cubicBezTo>
                    <a:cubicBezTo>
                      <a:pt x="1" y="41"/>
                      <a:pt x="0" y="40"/>
                      <a:pt x="2" y="39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177"/>
              <p:cNvSpPr/>
              <p:nvPr/>
            </p:nvSpPr>
            <p:spPr bwMode="auto">
              <a:xfrm>
                <a:off x="3691" y="3134"/>
                <a:ext cx="83" cy="37"/>
              </a:xfrm>
              <a:custGeom>
                <a:avLst/>
                <a:gdLst>
                  <a:gd name="T0" fmla="*/ 12 w 22"/>
                  <a:gd name="T1" fmla="*/ 0 h 10"/>
                  <a:gd name="T2" fmla="*/ 2 w 22"/>
                  <a:gd name="T3" fmla="*/ 2 h 10"/>
                  <a:gd name="T4" fmla="*/ 11 w 22"/>
                  <a:gd name="T5" fmla="*/ 10 h 10"/>
                  <a:gd name="T6" fmla="*/ 21 w 22"/>
                  <a:gd name="T7" fmla="*/ 5 h 10"/>
                  <a:gd name="T8" fmla="*/ 19 w 22"/>
                  <a:gd name="T9" fmla="*/ 1 h 10"/>
                  <a:gd name="T10" fmla="*/ 12 w 2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0">
                    <a:moveTo>
                      <a:pt x="12" y="0"/>
                    </a:moveTo>
                    <a:cubicBezTo>
                      <a:pt x="12" y="0"/>
                      <a:pt x="4" y="0"/>
                      <a:pt x="2" y="2"/>
                    </a:cubicBezTo>
                    <a:cubicBezTo>
                      <a:pt x="0" y="5"/>
                      <a:pt x="3" y="8"/>
                      <a:pt x="11" y="10"/>
                    </a:cubicBezTo>
                    <a:cubicBezTo>
                      <a:pt x="14" y="10"/>
                      <a:pt x="22" y="10"/>
                      <a:pt x="21" y="5"/>
                    </a:cubicBezTo>
                    <a:cubicBezTo>
                      <a:pt x="20" y="0"/>
                      <a:pt x="19" y="1"/>
                      <a:pt x="19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65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178"/>
              <p:cNvSpPr/>
              <p:nvPr/>
            </p:nvSpPr>
            <p:spPr bwMode="auto">
              <a:xfrm>
                <a:off x="3706" y="2945"/>
                <a:ext cx="60" cy="211"/>
              </a:xfrm>
              <a:custGeom>
                <a:avLst/>
                <a:gdLst>
                  <a:gd name="T0" fmla="*/ 1 w 16"/>
                  <a:gd name="T1" fmla="*/ 52 h 56"/>
                  <a:gd name="T2" fmla="*/ 7 w 16"/>
                  <a:gd name="T3" fmla="*/ 50 h 56"/>
                  <a:gd name="T4" fmla="*/ 6 w 16"/>
                  <a:gd name="T5" fmla="*/ 28 h 56"/>
                  <a:gd name="T6" fmla="*/ 6 w 16"/>
                  <a:gd name="T7" fmla="*/ 10 h 56"/>
                  <a:gd name="T8" fmla="*/ 11 w 16"/>
                  <a:gd name="T9" fmla="*/ 3 h 56"/>
                  <a:gd name="T10" fmla="*/ 15 w 16"/>
                  <a:gd name="T11" fmla="*/ 28 h 56"/>
                  <a:gd name="T12" fmla="*/ 15 w 16"/>
                  <a:gd name="T13" fmla="*/ 51 h 56"/>
                  <a:gd name="T14" fmla="*/ 14 w 16"/>
                  <a:gd name="T15" fmla="*/ 55 h 56"/>
                  <a:gd name="T16" fmla="*/ 5 w 16"/>
                  <a:gd name="T17" fmla="*/ 54 h 56"/>
                  <a:gd name="T18" fmla="*/ 1 w 1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56">
                    <a:moveTo>
                      <a:pt x="1" y="52"/>
                    </a:moveTo>
                    <a:cubicBezTo>
                      <a:pt x="3" y="50"/>
                      <a:pt x="7" y="50"/>
                      <a:pt x="7" y="50"/>
                    </a:cubicBezTo>
                    <a:cubicBezTo>
                      <a:pt x="7" y="36"/>
                      <a:pt x="6" y="34"/>
                      <a:pt x="6" y="28"/>
                    </a:cubicBezTo>
                    <a:cubicBezTo>
                      <a:pt x="5" y="24"/>
                      <a:pt x="5" y="15"/>
                      <a:pt x="6" y="10"/>
                    </a:cubicBezTo>
                    <a:cubicBezTo>
                      <a:pt x="7" y="5"/>
                      <a:pt x="10" y="4"/>
                      <a:pt x="11" y="3"/>
                    </a:cubicBezTo>
                    <a:cubicBezTo>
                      <a:pt x="15" y="0"/>
                      <a:pt x="15" y="28"/>
                      <a:pt x="15" y="28"/>
                    </a:cubicBezTo>
                    <a:cubicBezTo>
                      <a:pt x="15" y="28"/>
                      <a:pt x="14" y="49"/>
                      <a:pt x="15" y="51"/>
                    </a:cubicBezTo>
                    <a:cubicBezTo>
                      <a:pt x="16" y="53"/>
                      <a:pt x="15" y="54"/>
                      <a:pt x="14" y="55"/>
                    </a:cubicBezTo>
                    <a:cubicBezTo>
                      <a:pt x="12" y="56"/>
                      <a:pt x="8" y="55"/>
                      <a:pt x="5" y="54"/>
                    </a:cubicBezTo>
                    <a:cubicBezTo>
                      <a:pt x="2" y="54"/>
                      <a:pt x="0" y="53"/>
                      <a:pt x="1" y="52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179"/>
              <p:cNvSpPr/>
              <p:nvPr/>
            </p:nvSpPr>
            <p:spPr bwMode="auto">
              <a:xfrm>
                <a:off x="3695" y="2791"/>
                <a:ext cx="116" cy="222"/>
              </a:xfrm>
              <a:custGeom>
                <a:avLst/>
                <a:gdLst>
                  <a:gd name="T0" fmla="*/ 19 w 31"/>
                  <a:gd name="T1" fmla="*/ 5 h 59"/>
                  <a:gd name="T2" fmla="*/ 27 w 31"/>
                  <a:gd name="T3" fmla="*/ 18 h 59"/>
                  <a:gd name="T4" fmla="*/ 31 w 31"/>
                  <a:gd name="T5" fmla="*/ 44 h 59"/>
                  <a:gd name="T6" fmla="*/ 29 w 31"/>
                  <a:gd name="T7" fmla="*/ 54 h 59"/>
                  <a:gd name="T8" fmla="*/ 20 w 31"/>
                  <a:gd name="T9" fmla="*/ 59 h 59"/>
                  <a:gd name="T10" fmla="*/ 7 w 31"/>
                  <a:gd name="T11" fmla="*/ 59 h 59"/>
                  <a:gd name="T12" fmla="*/ 5 w 31"/>
                  <a:gd name="T13" fmla="*/ 17 h 59"/>
                  <a:gd name="T14" fmla="*/ 19 w 31"/>
                  <a:gd name="T15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59">
                    <a:moveTo>
                      <a:pt x="19" y="5"/>
                    </a:moveTo>
                    <a:cubicBezTo>
                      <a:pt x="19" y="5"/>
                      <a:pt x="22" y="8"/>
                      <a:pt x="27" y="18"/>
                    </a:cubicBezTo>
                    <a:cubicBezTo>
                      <a:pt x="30" y="25"/>
                      <a:pt x="31" y="27"/>
                      <a:pt x="31" y="44"/>
                    </a:cubicBezTo>
                    <a:cubicBezTo>
                      <a:pt x="31" y="47"/>
                      <a:pt x="30" y="51"/>
                      <a:pt x="29" y="54"/>
                    </a:cubicBezTo>
                    <a:cubicBezTo>
                      <a:pt x="29" y="54"/>
                      <a:pt x="26" y="59"/>
                      <a:pt x="20" y="59"/>
                    </a:cubicBezTo>
                    <a:cubicBezTo>
                      <a:pt x="14" y="59"/>
                      <a:pt x="7" y="59"/>
                      <a:pt x="7" y="59"/>
                    </a:cubicBezTo>
                    <a:cubicBezTo>
                      <a:pt x="7" y="59"/>
                      <a:pt x="0" y="43"/>
                      <a:pt x="5" y="17"/>
                    </a:cubicBezTo>
                    <a:cubicBezTo>
                      <a:pt x="9" y="0"/>
                      <a:pt x="19" y="5"/>
                      <a:pt x="19" y="5"/>
                    </a:cubicBezTo>
                    <a:close/>
                  </a:path>
                </a:pathLst>
              </a:custGeom>
              <a:solidFill>
                <a:srgbClr val="443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180"/>
              <p:cNvSpPr/>
              <p:nvPr/>
            </p:nvSpPr>
            <p:spPr bwMode="auto">
              <a:xfrm>
                <a:off x="3698" y="2727"/>
                <a:ext cx="113" cy="166"/>
              </a:xfrm>
              <a:custGeom>
                <a:avLst/>
                <a:gdLst>
                  <a:gd name="T0" fmla="*/ 26 w 30"/>
                  <a:gd name="T1" fmla="*/ 2 h 44"/>
                  <a:gd name="T2" fmla="*/ 25 w 30"/>
                  <a:gd name="T3" fmla="*/ 1 h 44"/>
                  <a:gd name="T4" fmla="*/ 8 w 30"/>
                  <a:gd name="T5" fmla="*/ 6 h 44"/>
                  <a:gd name="T6" fmla="*/ 0 w 30"/>
                  <a:gd name="T7" fmla="*/ 16 h 44"/>
                  <a:gd name="T8" fmla="*/ 4 w 30"/>
                  <a:gd name="T9" fmla="*/ 33 h 44"/>
                  <a:gd name="T10" fmla="*/ 3 w 30"/>
                  <a:gd name="T11" fmla="*/ 40 h 44"/>
                  <a:gd name="T12" fmla="*/ 12 w 30"/>
                  <a:gd name="T13" fmla="*/ 43 h 44"/>
                  <a:gd name="T14" fmla="*/ 26 w 30"/>
                  <a:gd name="T15" fmla="*/ 36 h 44"/>
                  <a:gd name="T16" fmla="*/ 26 w 30"/>
                  <a:gd name="T17" fmla="*/ 31 h 44"/>
                  <a:gd name="T18" fmla="*/ 29 w 30"/>
                  <a:gd name="T19" fmla="*/ 13 h 44"/>
                  <a:gd name="T20" fmla="*/ 26 w 30"/>
                  <a:gd name="T21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44">
                    <a:moveTo>
                      <a:pt x="26" y="2"/>
                    </a:moveTo>
                    <a:cubicBezTo>
                      <a:pt x="26" y="2"/>
                      <a:pt x="25" y="1"/>
                      <a:pt x="25" y="1"/>
                    </a:cubicBezTo>
                    <a:cubicBezTo>
                      <a:pt x="16" y="0"/>
                      <a:pt x="8" y="6"/>
                      <a:pt x="8" y="6"/>
                    </a:cubicBezTo>
                    <a:cubicBezTo>
                      <a:pt x="8" y="6"/>
                      <a:pt x="1" y="9"/>
                      <a:pt x="0" y="16"/>
                    </a:cubicBezTo>
                    <a:cubicBezTo>
                      <a:pt x="0" y="19"/>
                      <a:pt x="3" y="26"/>
                      <a:pt x="4" y="33"/>
                    </a:cubicBezTo>
                    <a:cubicBezTo>
                      <a:pt x="4" y="38"/>
                      <a:pt x="3" y="40"/>
                      <a:pt x="3" y="40"/>
                    </a:cubicBezTo>
                    <a:cubicBezTo>
                      <a:pt x="3" y="40"/>
                      <a:pt x="2" y="42"/>
                      <a:pt x="12" y="43"/>
                    </a:cubicBezTo>
                    <a:cubicBezTo>
                      <a:pt x="21" y="44"/>
                      <a:pt x="24" y="38"/>
                      <a:pt x="26" y="36"/>
                    </a:cubicBezTo>
                    <a:cubicBezTo>
                      <a:pt x="27" y="33"/>
                      <a:pt x="26" y="32"/>
                      <a:pt x="26" y="31"/>
                    </a:cubicBezTo>
                    <a:cubicBezTo>
                      <a:pt x="26" y="30"/>
                      <a:pt x="29" y="13"/>
                      <a:pt x="29" y="13"/>
                    </a:cubicBezTo>
                    <a:cubicBezTo>
                      <a:pt x="29" y="13"/>
                      <a:pt x="30" y="5"/>
                      <a:pt x="26" y="2"/>
                    </a:cubicBezTo>
                    <a:close/>
                  </a:path>
                </a:pathLst>
              </a:custGeom>
              <a:solidFill>
                <a:srgbClr val="9A4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181"/>
              <p:cNvSpPr/>
              <p:nvPr/>
            </p:nvSpPr>
            <p:spPr bwMode="auto">
              <a:xfrm>
                <a:off x="3706" y="2652"/>
                <a:ext cx="71" cy="98"/>
              </a:xfrm>
              <a:custGeom>
                <a:avLst/>
                <a:gdLst>
                  <a:gd name="T0" fmla="*/ 0 w 19"/>
                  <a:gd name="T1" fmla="*/ 3 h 26"/>
                  <a:gd name="T2" fmla="*/ 1 w 19"/>
                  <a:gd name="T3" fmla="*/ 19 h 26"/>
                  <a:gd name="T4" fmla="*/ 5 w 19"/>
                  <a:gd name="T5" fmla="*/ 22 h 26"/>
                  <a:gd name="T6" fmla="*/ 8 w 19"/>
                  <a:gd name="T7" fmla="*/ 22 h 26"/>
                  <a:gd name="T8" fmla="*/ 8 w 19"/>
                  <a:gd name="T9" fmla="*/ 26 h 26"/>
                  <a:gd name="T10" fmla="*/ 19 w 19"/>
                  <a:gd name="T11" fmla="*/ 21 h 26"/>
                  <a:gd name="T12" fmla="*/ 19 w 19"/>
                  <a:gd name="T13" fmla="*/ 16 h 26"/>
                  <a:gd name="T14" fmla="*/ 13 w 19"/>
                  <a:gd name="T15" fmla="*/ 1 h 26"/>
                  <a:gd name="T16" fmla="*/ 0 w 19"/>
                  <a:gd name="T1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6">
                    <a:moveTo>
                      <a:pt x="0" y="3"/>
                    </a:move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22"/>
                      <a:pt x="5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8" y="0"/>
                      <a:pt x="13" y="1"/>
                    </a:cubicBezTo>
                    <a:cubicBezTo>
                      <a:pt x="7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182"/>
              <p:cNvSpPr/>
              <p:nvPr/>
            </p:nvSpPr>
            <p:spPr bwMode="auto">
              <a:xfrm>
                <a:off x="3702" y="2618"/>
                <a:ext cx="98" cy="116"/>
              </a:xfrm>
              <a:custGeom>
                <a:avLst/>
                <a:gdLst>
                  <a:gd name="T0" fmla="*/ 5 w 26"/>
                  <a:gd name="T1" fmla="*/ 4 h 31"/>
                  <a:gd name="T2" fmla="*/ 0 w 26"/>
                  <a:gd name="T3" fmla="*/ 11 h 31"/>
                  <a:gd name="T4" fmla="*/ 1 w 26"/>
                  <a:gd name="T5" fmla="*/ 17 h 31"/>
                  <a:gd name="T6" fmla="*/ 3 w 26"/>
                  <a:gd name="T7" fmla="*/ 12 h 31"/>
                  <a:gd name="T8" fmla="*/ 8 w 26"/>
                  <a:gd name="T9" fmla="*/ 17 h 31"/>
                  <a:gd name="T10" fmla="*/ 8 w 26"/>
                  <a:gd name="T11" fmla="*/ 24 h 31"/>
                  <a:gd name="T12" fmla="*/ 8 w 26"/>
                  <a:gd name="T13" fmla="*/ 21 h 31"/>
                  <a:gd name="T14" fmla="*/ 11 w 26"/>
                  <a:gd name="T15" fmla="*/ 20 h 31"/>
                  <a:gd name="T16" fmla="*/ 12 w 26"/>
                  <a:gd name="T17" fmla="*/ 24 h 31"/>
                  <a:gd name="T18" fmla="*/ 9 w 26"/>
                  <a:gd name="T19" fmla="*/ 26 h 31"/>
                  <a:gd name="T20" fmla="*/ 14 w 26"/>
                  <a:gd name="T21" fmla="*/ 30 h 31"/>
                  <a:gd name="T22" fmla="*/ 23 w 26"/>
                  <a:gd name="T23" fmla="*/ 24 h 31"/>
                  <a:gd name="T24" fmla="*/ 24 w 26"/>
                  <a:gd name="T25" fmla="*/ 10 h 31"/>
                  <a:gd name="T26" fmla="*/ 5 w 26"/>
                  <a:gd name="T27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31">
                    <a:moveTo>
                      <a:pt x="5" y="4"/>
                    </a:moveTo>
                    <a:cubicBezTo>
                      <a:pt x="5" y="4"/>
                      <a:pt x="1" y="6"/>
                      <a:pt x="0" y="11"/>
                    </a:cubicBezTo>
                    <a:cubicBezTo>
                      <a:pt x="0" y="15"/>
                      <a:pt x="1" y="17"/>
                      <a:pt x="1" y="1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5"/>
                      <a:pt x="8" y="17"/>
                    </a:cubicBezTo>
                    <a:cubicBezTo>
                      <a:pt x="8" y="17"/>
                      <a:pt x="7" y="21"/>
                      <a:pt x="8" y="24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10" y="20"/>
                      <a:pt x="11" y="20"/>
                    </a:cubicBezTo>
                    <a:cubicBezTo>
                      <a:pt x="13" y="21"/>
                      <a:pt x="13" y="22"/>
                      <a:pt x="12" y="24"/>
                    </a:cubicBezTo>
                    <a:cubicBezTo>
                      <a:pt x="12" y="25"/>
                      <a:pt x="10" y="26"/>
                      <a:pt x="9" y="26"/>
                    </a:cubicBezTo>
                    <a:cubicBezTo>
                      <a:pt x="9" y="27"/>
                      <a:pt x="10" y="31"/>
                      <a:pt x="14" y="30"/>
                    </a:cubicBezTo>
                    <a:cubicBezTo>
                      <a:pt x="19" y="30"/>
                      <a:pt x="22" y="27"/>
                      <a:pt x="23" y="24"/>
                    </a:cubicBezTo>
                    <a:cubicBezTo>
                      <a:pt x="25" y="22"/>
                      <a:pt x="26" y="14"/>
                      <a:pt x="24" y="10"/>
                    </a:cubicBezTo>
                    <a:cubicBezTo>
                      <a:pt x="21" y="6"/>
                      <a:pt x="17" y="0"/>
                      <a:pt x="5" y="4"/>
                    </a:cubicBezTo>
                    <a:close/>
                  </a:path>
                </a:pathLst>
              </a:custGeom>
              <a:solidFill>
                <a:srgbClr val="4A4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183"/>
              <p:cNvSpPr/>
              <p:nvPr/>
            </p:nvSpPr>
            <p:spPr bwMode="auto">
              <a:xfrm>
                <a:off x="3721" y="2723"/>
                <a:ext cx="79" cy="38"/>
              </a:xfrm>
              <a:custGeom>
                <a:avLst/>
                <a:gdLst>
                  <a:gd name="T0" fmla="*/ 18 w 21"/>
                  <a:gd name="T1" fmla="*/ 1 h 10"/>
                  <a:gd name="T2" fmla="*/ 13 w 21"/>
                  <a:gd name="T3" fmla="*/ 2 h 10"/>
                  <a:gd name="T4" fmla="*/ 5 w 21"/>
                  <a:gd name="T5" fmla="*/ 4 h 10"/>
                  <a:gd name="T6" fmla="*/ 2 w 21"/>
                  <a:gd name="T7" fmla="*/ 6 h 10"/>
                  <a:gd name="T8" fmla="*/ 0 w 21"/>
                  <a:gd name="T9" fmla="*/ 8 h 10"/>
                  <a:gd name="T10" fmla="*/ 0 w 21"/>
                  <a:gd name="T11" fmla="*/ 8 h 10"/>
                  <a:gd name="T12" fmla="*/ 18 w 21"/>
                  <a:gd name="T13" fmla="*/ 4 h 10"/>
                  <a:gd name="T14" fmla="*/ 18 w 21"/>
                  <a:gd name="T1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1"/>
                    </a:moveTo>
                    <a:cubicBezTo>
                      <a:pt x="17" y="0"/>
                      <a:pt x="16" y="0"/>
                      <a:pt x="13" y="2"/>
                    </a:cubicBezTo>
                    <a:cubicBezTo>
                      <a:pt x="10" y="4"/>
                      <a:pt x="7" y="4"/>
                      <a:pt x="5" y="4"/>
                    </a:cubicBezTo>
                    <a:cubicBezTo>
                      <a:pt x="3" y="4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2" y="10"/>
                      <a:pt x="16" y="6"/>
                      <a:pt x="18" y="4"/>
                    </a:cubicBezTo>
                    <a:cubicBezTo>
                      <a:pt x="21" y="2"/>
                      <a:pt x="20" y="3"/>
                      <a:pt x="18" y="1"/>
                    </a:cubicBezTo>
                    <a:close/>
                  </a:path>
                </a:pathLst>
              </a:custGeom>
              <a:solidFill>
                <a:srgbClr val="F9F7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184"/>
              <p:cNvSpPr/>
              <p:nvPr/>
            </p:nvSpPr>
            <p:spPr bwMode="auto">
              <a:xfrm>
                <a:off x="3585" y="2798"/>
                <a:ext cx="53" cy="42"/>
              </a:xfrm>
              <a:custGeom>
                <a:avLst/>
                <a:gdLst>
                  <a:gd name="T0" fmla="*/ 14 w 14"/>
                  <a:gd name="T1" fmla="*/ 8 h 11"/>
                  <a:gd name="T2" fmla="*/ 12 w 14"/>
                  <a:gd name="T3" fmla="*/ 3 h 11"/>
                  <a:gd name="T4" fmla="*/ 9 w 14"/>
                  <a:gd name="T5" fmla="*/ 2 h 11"/>
                  <a:gd name="T6" fmla="*/ 10 w 14"/>
                  <a:gd name="T7" fmla="*/ 4 h 11"/>
                  <a:gd name="T8" fmla="*/ 7 w 14"/>
                  <a:gd name="T9" fmla="*/ 5 h 11"/>
                  <a:gd name="T10" fmla="*/ 2 w 14"/>
                  <a:gd name="T11" fmla="*/ 1 h 11"/>
                  <a:gd name="T12" fmla="*/ 3 w 14"/>
                  <a:gd name="T13" fmla="*/ 8 h 11"/>
                  <a:gd name="T14" fmla="*/ 11 w 14"/>
                  <a:gd name="T15" fmla="*/ 11 h 11"/>
                  <a:gd name="T16" fmla="*/ 14 w 14"/>
                  <a:gd name="T1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1">
                    <a:moveTo>
                      <a:pt x="14" y="8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0" y="1"/>
                      <a:pt x="9" y="2"/>
                    </a:cubicBezTo>
                    <a:cubicBezTo>
                      <a:pt x="8" y="2"/>
                      <a:pt x="10" y="3"/>
                      <a:pt x="10" y="4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7" y="4"/>
                      <a:pt x="4" y="0"/>
                      <a:pt x="2" y="1"/>
                    </a:cubicBezTo>
                    <a:cubicBezTo>
                      <a:pt x="0" y="1"/>
                      <a:pt x="1" y="6"/>
                      <a:pt x="3" y="8"/>
                    </a:cubicBezTo>
                    <a:cubicBezTo>
                      <a:pt x="5" y="10"/>
                      <a:pt x="9" y="11"/>
                      <a:pt x="11" y="11"/>
                    </a:cubicBezTo>
                    <a:cubicBezTo>
                      <a:pt x="13" y="11"/>
                      <a:pt x="14" y="8"/>
                      <a:pt x="14" y="8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185"/>
              <p:cNvSpPr/>
              <p:nvPr/>
            </p:nvSpPr>
            <p:spPr bwMode="auto">
              <a:xfrm>
                <a:off x="3616" y="2765"/>
                <a:ext cx="127" cy="113"/>
              </a:xfrm>
              <a:custGeom>
                <a:avLst/>
                <a:gdLst>
                  <a:gd name="T0" fmla="*/ 31 w 34"/>
                  <a:gd name="T1" fmla="*/ 5 h 30"/>
                  <a:gd name="T2" fmla="*/ 22 w 34"/>
                  <a:gd name="T3" fmla="*/ 5 h 30"/>
                  <a:gd name="T4" fmla="*/ 14 w 34"/>
                  <a:gd name="T5" fmla="*/ 19 h 30"/>
                  <a:gd name="T6" fmla="*/ 7 w 34"/>
                  <a:gd name="T7" fmla="*/ 17 h 30"/>
                  <a:gd name="T8" fmla="*/ 2 w 34"/>
                  <a:gd name="T9" fmla="*/ 19 h 30"/>
                  <a:gd name="T10" fmla="*/ 1 w 34"/>
                  <a:gd name="T11" fmla="*/ 22 h 30"/>
                  <a:gd name="T12" fmla="*/ 11 w 34"/>
                  <a:gd name="T13" fmla="*/ 29 h 30"/>
                  <a:gd name="T14" fmla="*/ 19 w 34"/>
                  <a:gd name="T15" fmla="*/ 28 h 30"/>
                  <a:gd name="T16" fmla="*/ 26 w 34"/>
                  <a:gd name="T17" fmla="*/ 19 h 30"/>
                  <a:gd name="T18" fmla="*/ 31 w 34"/>
                  <a:gd name="T1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0">
                    <a:moveTo>
                      <a:pt x="31" y="5"/>
                    </a:moveTo>
                    <a:cubicBezTo>
                      <a:pt x="28" y="0"/>
                      <a:pt x="22" y="5"/>
                      <a:pt x="22" y="5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5" y="16"/>
                      <a:pt x="3" y="17"/>
                      <a:pt x="2" y="19"/>
                    </a:cubicBezTo>
                    <a:cubicBezTo>
                      <a:pt x="0" y="20"/>
                      <a:pt x="1" y="22"/>
                      <a:pt x="1" y="22"/>
                    </a:cubicBezTo>
                    <a:cubicBezTo>
                      <a:pt x="1" y="22"/>
                      <a:pt x="8" y="27"/>
                      <a:pt x="11" y="29"/>
                    </a:cubicBezTo>
                    <a:cubicBezTo>
                      <a:pt x="13" y="30"/>
                      <a:pt x="17" y="30"/>
                      <a:pt x="19" y="28"/>
                    </a:cubicBezTo>
                    <a:cubicBezTo>
                      <a:pt x="20" y="27"/>
                      <a:pt x="24" y="22"/>
                      <a:pt x="26" y="19"/>
                    </a:cubicBezTo>
                    <a:cubicBezTo>
                      <a:pt x="30" y="12"/>
                      <a:pt x="34" y="9"/>
                      <a:pt x="31" y="5"/>
                    </a:cubicBezTo>
                    <a:close/>
                  </a:path>
                </a:pathLst>
              </a:custGeom>
              <a:solidFill>
                <a:srgbClr val="AA64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186"/>
              <p:cNvSpPr/>
              <p:nvPr/>
            </p:nvSpPr>
            <p:spPr bwMode="auto">
              <a:xfrm>
                <a:off x="3710" y="2659"/>
                <a:ext cx="37" cy="64"/>
              </a:xfrm>
              <a:custGeom>
                <a:avLst/>
                <a:gdLst>
                  <a:gd name="T0" fmla="*/ 0 w 10"/>
                  <a:gd name="T1" fmla="*/ 1 h 17"/>
                  <a:gd name="T2" fmla="*/ 1 w 10"/>
                  <a:gd name="T3" fmla="*/ 10 h 17"/>
                  <a:gd name="T4" fmla="*/ 5 w 10"/>
                  <a:gd name="T5" fmla="*/ 16 h 17"/>
                  <a:gd name="T6" fmla="*/ 8 w 10"/>
                  <a:gd name="T7" fmla="*/ 16 h 17"/>
                  <a:gd name="T8" fmla="*/ 9 w 10"/>
                  <a:gd name="T9" fmla="*/ 5 h 17"/>
                  <a:gd name="T10" fmla="*/ 5 w 10"/>
                  <a:gd name="T11" fmla="*/ 2 h 17"/>
                  <a:gd name="T12" fmla="*/ 0 w 10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7">
                    <a:moveTo>
                      <a:pt x="0" y="1"/>
                    </a:moveTo>
                    <a:cubicBezTo>
                      <a:pt x="0" y="1"/>
                      <a:pt x="0" y="7"/>
                      <a:pt x="1" y="10"/>
                    </a:cubicBezTo>
                    <a:cubicBezTo>
                      <a:pt x="1" y="12"/>
                      <a:pt x="2" y="14"/>
                      <a:pt x="5" y="16"/>
                    </a:cubicBezTo>
                    <a:cubicBezTo>
                      <a:pt x="7" y="17"/>
                      <a:pt x="8" y="16"/>
                      <a:pt x="8" y="16"/>
                    </a:cubicBezTo>
                    <a:cubicBezTo>
                      <a:pt x="8" y="16"/>
                      <a:pt x="10" y="10"/>
                      <a:pt x="9" y="5"/>
                    </a:cubicBezTo>
                    <a:cubicBezTo>
                      <a:pt x="8" y="4"/>
                      <a:pt x="5" y="2"/>
                      <a:pt x="5" y="2"/>
                    </a:cubicBezTo>
                    <a:cubicBezTo>
                      <a:pt x="3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187"/>
              <p:cNvSpPr/>
              <p:nvPr/>
            </p:nvSpPr>
            <p:spPr bwMode="auto">
              <a:xfrm>
                <a:off x="3698" y="2622"/>
                <a:ext cx="102" cy="124"/>
              </a:xfrm>
              <a:custGeom>
                <a:avLst/>
                <a:gdLst>
                  <a:gd name="T0" fmla="*/ 8 w 27"/>
                  <a:gd name="T1" fmla="*/ 17 h 33"/>
                  <a:gd name="T2" fmla="*/ 4 w 27"/>
                  <a:gd name="T3" fmla="*/ 11 h 33"/>
                  <a:gd name="T4" fmla="*/ 3 w 27"/>
                  <a:gd name="T5" fmla="*/ 12 h 33"/>
                  <a:gd name="T6" fmla="*/ 8 w 27"/>
                  <a:gd name="T7" fmla="*/ 2 h 33"/>
                  <a:gd name="T8" fmla="*/ 22 w 27"/>
                  <a:gd name="T9" fmla="*/ 5 h 33"/>
                  <a:gd name="T10" fmla="*/ 26 w 27"/>
                  <a:gd name="T11" fmla="*/ 19 h 33"/>
                  <a:gd name="T12" fmla="*/ 15 w 27"/>
                  <a:gd name="T13" fmla="*/ 31 h 33"/>
                  <a:gd name="T14" fmla="*/ 4 w 27"/>
                  <a:gd name="T15" fmla="*/ 27 h 33"/>
                  <a:gd name="T16" fmla="*/ 8 w 27"/>
                  <a:gd name="T17" fmla="*/ 23 h 33"/>
                  <a:gd name="T18" fmla="*/ 8 w 27"/>
                  <a:gd name="T19" fmla="*/ 23 h 33"/>
                  <a:gd name="T20" fmla="*/ 8 w 27"/>
                  <a:gd name="T21" fmla="*/ 23 h 33"/>
                  <a:gd name="T22" fmla="*/ 8 w 27"/>
                  <a:gd name="T23" fmla="*/ 23 h 33"/>
                  <a:gd name="T24" fmla="*/ 8 w 27"/>
                  <a:gd name="T25" fmla="*/ 21 h 33"/>
                  <a:gd name="T26" fmla="*/ 11 w 27"/>
                  <a:gd name="T27" fmla="*/ 20 h 33"/>
                  <a:gd name="T28" fmla="*/ 8 w 27"/>
                  <a:gd name="T29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33">
                    <a:moveTo>
                      <a:pt x="8" y="17"/>
                    </a:moveTo>
                    <a:cubicBezTo>
                      <a:pt x="5" y="13"/>
                      <a:pt x="6" y="13"/>
                      <a:pt x="4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0" y="7"/>
                      <a:pt x="8" y="2"/>
                    </a:cubicBezTo>
                    <a:cubicBezTo>
                      <a:pt x="14" y="0"/>
                      <a:pt x="20" y="2"/>
                      <a:pt x="22" y="5"/>
                    </a:cubicBezTo>
                    <a:cubicBezTo>
                      <a:pt x="25" y="7"/>
                      <a:pt x="27" y="11"/>
                      <a:pt x="26" y="19"/>
                    </a:cubicBezTo>
                    <a:cubicBezTo>
                      <a:pt x="26" y="27"/>
                      <a:pt x="23" y="29"/>
                      <a:pt x="15" y="31"/>
                    </a:cubicBezTo>
                    <a:cubicBezTo>
                      <a:pt x="7" y="33"/>
                      <a:pt x="4" y="27"/>
                      <a:pt x="4" y="27"/>
                    </a:cubicBezTo>
                    <a:cubicBezTo>
                      <a:pt x="8" y="27"/>
                      <a:pt x="8" y="24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8" y="21"/>
                      <a:pt x="10" y="22"/>
                      <a:pt x="11" y="20"/>
                    </a:cubicBezTo>
                    <a:cubicBezTo>
                      <a:pt x="11" y="19"/>
                      <a:pt x="11" y="15"/>
                      <a:pt x="8" y="17"/>
                    </a:cubicBezTo>
                    <a:close/>
                  </a:path>
                </a:pathLst>
              </a:custGeom>
              <a:solidFill>
                <a:srgbClr val="4A4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188"/>
              <p:cNvSpPr/>
              <p:nvPr/>
            </p:nvSpPr>
            <p:spPr bwMode="auto">
              <a:xfrm>
                <a:off x="2705" y="2870"/>
                <a:ext cx="82" cy="60"/>
              </a:xfrm>
              <a:custGeom>
                <a:avLst/>
                <a:gdLst>
                  <a:gd name="T0" fmla="*/ 8 w 22"/>
                  <a:gd name="T1" fmla="*/ 0 h 16"/>
                  <a:gd name="T2" fmla="*/ 17 w 22"/>
                  <a:gd name="T3" fmla="*/ 7 h 16"/>
                  <a:gd name="T4" fmla="*/ 19 w 22"/>
                  <a:gd name="T5" fmla="*/ 14 h 16"/>
                  <a:gd name="T6" fmla="*/ 8 w 22"/>
                  <a:gd name="T7" fmla="*/ 14 h 16"/>
                  <a:gd name="T8" fmla="*/ 1 w 22"/>
                  <a:gd name="T9" fmla="*/ 5 h 16"/>
                  <a:gd name="T10" fmla="*/ 8 w 22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0"/>
                      <a:pt x="15" y="5"/>
                      <a:pt x="17" y="7"/>
                    </a:cubicBezTo>
                    <a:cubicBezTo>
                      <a:pt x="19" y="9"/>
                      <a:pt x="22" y="12"/>
                      <a:pt x="19" y="14"/>
                    </a:cubicBezTo>
                    <a:cubicBezTo>
                      <a:pt x="17" y="16"/>
                      <a:pt x="15" y="16"/>
                      <a:pt x="8" y="14"/>
                    </a:cubicBezTo>
                    <a:cubicBezTo>
                      <a:pt x="0" y="11"/>
                      <a:pt x="1" y="9"/>
                      <a:pt x="1" y="5"/>
                    </a:cubicBezTo>
                    <a:cubicBezTo>
                      <a:pt x="1" y="2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44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189"/>
              <p:cNvSpPr/>
              <p:nvPr/>
            </p:nvSpPr>
            <p:spPr bwMode="auto">
              <a:xfrm>
                <a:off x="2697" y="2663"/>
                <a:ext cx="64" cy="237"/>
              </a:xfrm>
              <a:custGeom>
                <a:avLst/>
                <a:gdLst>
                  <a:gd name="T0" fmla="*/ 0 w 17"/>
                  <a:gd name="T1" fmla="*/ 0 h 63"/>
                  <a:gd name="T2" fmla="*/ 1 w 17"/>
                  <a:gd name="T3" fmla="*/ 15 h 63"/>
                  <a:gd name="T4" fmla="*/ 2 w 17"/>
                  <a:gd name="T5" fmla="*/ 27 h 63"/>
                  <a:gd name="T6" fmla="*/ 2 w 17"/>
                  <a:gd name="T7" fmla="*/ 41 h 63"/>
                  <a:gd name="T8" fmla="*/ 3 w 17"/>
                  <a:gd name="T9" fmla="*/ 60 h 63"/>
                  <a:gd name="T10" fmla="*/ 13 w 17"/>
                  <a:gd name="T11" fmla="*/ 57 h 63"/>
                  <a:gd name="T12" fmla="*/ 15 w 17"/>
                  <a:gd name="T13" fmla="*/ 35 h 63"/>
                  <a:gd name="T14" fmla="*/ 16 w 17"/>
                  <a:gd name="T15" fmla="*/ 17 h 63"/>
                  <a:gd name="T16" fmla="*/ 16 w 17"/>
                  <a:gd name="T17" fmla="*/ 1 h 63"/>
                  <a:gd name="T18" fmla="*/ 0 w 17"/>
                  <a:gd name="T1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63">
                    <a:moveTo>
                      <a:pt x="0" y="0"/>
                    </a:moveTo>
                    <a:cubicBezTo>
                      <a:pt x="0" y="0"/>
                      <a:pt x="0" y="12"/>
                      <a:pt x="1" y="15"/>
                    </a:cubicBezTo>
                    <a:cubicBezTo>
                      <a:pt x="2" y="22"/>
                      <a:pt x="2" y="25"/>
                      <a:pt x="2" y="27"/>
                    </a:cubicBezTo>
                    <a:cubicBezTo>
                      <a:pt x="3" y="33"/>
                      <a:pt x="2" y="35"/>
                      <a:pt x="2" y="41"/>
                    </a:cubicBezTo>
                    <a:cubicBezTo>
                      <a:pt x="3" y="47"/>
                      <a:pt x="3" y="60"/>
                      <a:pt x="3" y="60"/>
                    </a:cubicBezTo>
                    <a:cubicBezTo>
                      <a:pt x="3" y="60"/>
                      <a:pt x="13" y="63"/>
                      <a:pt x="13" y="57"/>
                    </a:cubicBezTo>
                    <a:cubicBezTo>
                      <a:pt x="13" y="53"/>
                      <a:pt x="15" y="43"/>
                      <a:pt x="15" y="35"/>
                    </a:cubicBezTo>
                    <a:cubicBezTo>
                      <a:pt x="15" y="30"/>
                      <a:pt x="16" y="25"/>
                      <a:pt x="16" y="17"/>
                    </a:cubicBezTo>
                    <a:cubicBezTo>
                      <a:pt x="17" y="8"/>
                      <a:pt x="16" y="1"/>
                      <a:pt x="16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8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190"/>
              <p:cNvSpPr/>
              <p:nvPr/>
            </p:nvSpPr>
            <p:spPr bwMode="auto">
              <a:xfrm>
                <a:off x="2652" y="2896"/>
                <a:ext cx="75" cy="68"/>
              </a:xfrm>
              <a:custGeom>
                <a:avLst/>
                <a:gdLst>
                  <a:gd name="T0" fmla="*/ 9 w 20"/>
                  <a:gd name="T1" fmla="*/ 0 h 18"/>
                  <a:gd name="T2" fmla="*/ 17 w 20"/>
                  <a:gd name="T3" fmla="*/ 9 h 18"/>
                  <a:gd name="T4" fmla="*/ 17 w 20"/>
                  <a:gd name="T5" fmla="*/ 16 h 18"/>
                  <a:gd name="T6" fmla="*/ 6 w 20"/>
                  <a:gd name="T7" fmla="*/ 14 h 18"/>
                  <a:gd name="T8" fmla="*/ 1 w 20"/>
                  <a:gd name="T9" fmla="*/ 3 h 18"/>
                  <a:gd name="T10" fmla="*/ 9 w 20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9" y="0"/>
                    </a:moveTo>
                    <a:cubicBezTo>
                      <a:pt x="9" y="0"/>
                      <a:pt x="15" y="7"/>
                      <a:pt x="17" y="9"/>
                    </a:cubicBezTo>
                    <a:cubicBezTo>
                      <a:pt x="18" y="11"/>
                      <a:pt x="20" y="15"/>
                      <a:pt x="17" y="16"/>
                    </a:cubicBezTo>
                    <a:cubicBezTo>
                      <a:pt x="13" y="18"/>
                      <a:pt x="12" y="17"/>
                      <a:pt x="6" y="14"/>
                    </a:cubicBezTo>
                    <a:cubicBezTo>
                      <a:pt x="0" y="10"/>
                      <a:pt x="0" y="6"/>
                      <a:pt x="1" y="3"/>
                    </a:cubicBezTo>
                    <a:cubicBezTo>
                      <a:pt x="2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5439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191"/>
              <p:cNvSpPr/>
              <p:nvPr/>
            </p:nvSpPr>
            <p:spPr bwMode="auto">
              <a:xfrm>
                <a:off x="2644" y="2678"/>
                <a:ext cx="68" cy="245"/>
              </a:xfrm>
              <a:custGeom>
                <a:avLst/>
                <a:gdLst>
                  <a:gd name="T0" fmla="*/ 0 w 18"/>
                  <a:gd name="T1" fmla="*/ 0 h 65"/>
                  <a:gd name="T2" fmla="*/ 1 w 18"/>
                  <a:gd name="T3" fmla="*/ 19 h 65"/>
                  <a:gd name="T4" fmla="*/ 2 w 18"/>
                  <a:gd name="T5" fmla="*/ 32 h 65"/>
                  <a:gd name="T6" fmla="*/ 3 w 18"/>
                  <a:gd name="T7" fmla="*/ 42 h 65"/>
                  <a:gd name="T8" fmla="*/ 3 w 18"/>
                  <a:gd name="T9" fmla="*/ 61 h 65"/>
                  <a:gd name="T10" fmla="*/ 15 w 18"/>
                  <a:gd name="T11" fmla="*/ 59 h 65"/>
                  <a:gd name="T12" fmla="*/ 16 w 18"/>
                  <a:gd name="T13" fmla="*/ 37 h 65"/>
                  <a:gd name="T14" fmla="*/ 18 w 18"/>
                  <a:gd name="T15" fmla="*/ 19 h 65"/>
                  <a:gd name="T16" fmla="*/ 18 w 18"/>
                  <a:gd name="T17" fmla="*/ 2 h 65"/>
                  <a:gd name="T18" fmla="*/ 0 w 18"/>
                  <a:gd name="T1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5">
                    <a:moveTo>
                      <a:pt x="0" y="0"/>
                    </a:moveTo>
                    <a:cubicBezTo>
                      <a:pt x="0" y="0"/>
                      <a:pt x="0" y="15"/>
                      <a:pt x="1" y="19"/>
                    </a:cubicBezTo>
                    <a:cubicBezTo>
                      <a:pt x="2" y="28"/>
                      <a:pt x="2" y="29"/>
                      <a:pt x="2" y="32"/>
                    </a:cubicBezTo>
                    <a:cubicBezTo>
                      <a:pt x="3" y="37"/>
                      <a:pt x="2" y="36"/>
                      <a:pt x="3" y="42"/>
                    </a:cubicBezTo>
                    <a:cubicBezTo>
                      <a:pt x="3" y="49"/>
                      <a:pt x="3" y="61"/>
                      <a:pt x="3" y="61"/>
                    </a:cubicBezTo>
                    <a:cubicBezTo>
                      <a:pt x="3" y="61"/>
                      <a:pt x="15" y="65"/>
                      <a:pt x="15" y="59"/>
                    </a:cubicBezTo>
                    <a:cubicBezTo>
                      <a:pt x="15" y="54"/>
                      <a:pt x="16" y="43"/>
                      <a:pt x="16" y="37"/>
                    </a:cubicBezTo>
                    <a:cubicBezTo>
                      <a:pt x="16" y="31"/>
                      <a:pt x="17" y="27"/>
                      <a:pt x="18" y="19"/>
                    </a:cubicBezTo>
                    <a:cubicBezTo>
                      <a:pt x="18" y="10"/>
                      <a:pt x="18" y="2"/>
                      <a:pt x="18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192"/>
              <p:cNvSpPr/>
              <p:nvPr/>
            </p:nvSpPr>
            <p:spPr bwMode="auto">
              <a:xfrm>
                <a:off x="2821" y="2644"/>
                <a:ext cx="53" cy="45"/>
              </a:xfrm>
              <a:custGeom>
                <a:avLst/>
                <a:gdLst>
                  <a:gd name="T0" fmla="*/ 4 w 14"/>
                  <a:gd name="T1" fmla="*/ 0 h 12"/>
                  <a:gd name="T2" fmla="*/ 10 w 14"/>
                  <a:gd name="T3" fmla="*/ 0 h 12"/>
                  <a:gd name="T4" fmla="*/ 13 w 14"/>
                  <a:gd name="T5" fmla="*/ 4 h 12"/>
                  <a:gd name="T6" fmla="*/ 11 w 14"/>
                  <a:gd name="T7" fmla="*/ 10 h 12"/>
                  <a:gd name="T8" fmla="*/ 7 w 14"/>
                  <a:gd name="T9" fmla="*/ 7 h 12"/>
                  <a:gd name="T10" fmla="*/ 1 w 14"/>
                  <a:gd name="T11" fmla="*/ 4 h 12"/>
                  <a:gd name="T12" fmla="*/ 4 w 1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2">
                    <a:moveTo>
                      <a:pt x="4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2" y="1"/>
                      <a:pt x="13" y="4"/>
                    </a:cubicBezTo>
                    <a:cubicBezTo>
                      <a:pt x="14" y="6"/>
                      <a:pt x="13" y="12"/>
                      <a:pt x="11" y="10"/>
                    </a:cubicBezTo>
                    <a:cubicBezTo>
                      <a:pt x="8" y="8"/>
                      <a:pt x="9" y="6"/>
                      <a:pt x="7" y="7"/>
                    </a:cubicBezTo>
                    <a:cubicBezTo>
                      <a:pt x="6" y="7"/>
                      <a:pt x="2" y="7"/>
                      <a:pt x="1" y="4"/>
                    </a:cubicBezTo>
                    <a:cubicBezTo>
                      <a:pt x="0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193"/>
              <p:cNvSpPr/>
              <p:nvPr/>
            </p:nvSpPr>
            <p:spPr bwMode="auto">
              <a:xfrm>
                <a:off x="2738" y="2501"/>
                <a:ext cx="102" cy="173"/>
              </a:xfrm>
              <a:custGeom>
                <a:avLst/>
                <a:gdLst>
                  <a:gd name="T0" fmla="*/ 6 w 27"/>
                  <a:gd name="T1" fmla="*/ 3 h 46"/>
                  <a:gd name="T2" fmla="*/ 10 w 27"/>
                  <a:gd name="T3" fmla="*/ 10 h 46"/>
                  <a:gd name="T4" fmla="*/ 15 w 27"/>
                  <a:gd name="T5" fmla="*/ 27 h 46"/>
                  <a:gd name="T6" fmla="*/ 27 w 27"/>
                  <a:gd name="T7" fmla="*/ 38 h 46"/>
                  <a:gd name="T8" fmla="*/ 24 w 27"/>
                  <a:gd name="T9" fmla="*/ 45 h 46"/>
                  <a:gd name="T10" fmla="*/ 8 w 27"/>
                  <a:gd name="T11" fmla="*/ 33 h 46"/>
                  <a:gd name="T12" fmla="*/ 5 w 27"/>
                  <a:gd name="T13" fmla="*/ 28 h 46"/>
                  <a:gd name="T14" fmla="*/ 0 w 27"/>
                  <a:gd name="T15" fmla="*/ 8 h 46"/>
                  <a:gd name="T16" fmla="*/ 6 w 27"/>
                  <a:gd name="T1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6">
                    <a:moveTo>
                      <a:pt x="6" y="3"/>
                    </a:moveTo>
                    <a:cubicBezTo>
                      <a:pt x="6" y="3"/>
                      <a:pt x="9" y="7"/>
                      <a:pt x="10" y="10"/>
                    </a:cubicBezTo>
                    <a:cubicBezTo>
                      <a:pt x="11" y="14"/>
                      <a:pt x="15" y="27"/>
                      <a:pt x="15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8"/>
                      <a:pt x="26" y="43"/>
                      <a:pt x="24" y="45"/>
                    </a:cubicBezTo>
                    <a:cubicBezTo>
                      <a:pt x="23" y="46"/>
                      <a:pt x="9" y="35"/>
                      <a:pt x="8" y="33"/>
                    </a:cubicBezTo>
                    <a:cubicBezTo>
                      <a:pt x="7" y="31"/>
                      <a:pt x="6" y="31"/>
                      <a:pt x="5" y="28"/>
                    </a:cubicBezTo>
                    <a:cubicBezTo>
                      <a:pt x="4" y="25"/>
                      <a:pt x="0" y="8"/>
                      <a:pt x="0" y="8"/>
                    </a:cubicBezTo>
                    <a:cubicBezTo>
                      <a:pt x="0" y="8"/>
                      <a:pt x="0" y="0"/>
                      <a:pt x="6" y="3"/>
                    </a:cubicBezTo>
                    <a:close/>
                  </a:path>
                </a:pathLst>
              </a:custGeom>
              <a:solidFill>
                <a:srgbClr val="634D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194"/>
              <p:cNvSpPr/>
              <p:nvPr/>
            </p:nvSpPr>
            <p:spPr bwMode="auto">
              <a:xfrm>
                <a:off x="2629" y="2494"/>
                <a:ext cx="143" cy="207"/>
              </a:xfrm>
              <a:custGeom>
                <a:avLst/>
                <a:gdLst>
                  <a:gd name="T0" fmla="*/ 29 w 38"/>
                  <a:gd name="T1" fmla="*/ 2 h 55"/>
                  <a:gd name="T2" fmla="*/ 37 w 38"/>
                  <a:gd name="T3" fmla="*/ 8 h 55"/>
                  <a:gd name="T4" fmla="*/ 37 w 38"/>
                  <a:gd name="T5" fmla="*/ 26 h 55"/>
                  <a:gd name="T6" fmla="*/ 35 w 38"/>
                  <a:gd name="T7" fmla="*/ 46 h 55"/>
                  <a:gd name="T8" fmla="*/ 14 w 38"/>
                  <a:gd name="T9" fmla="*/ 54 h 55"/>
                  <a:gd name="T10" fmla="*/ 4 w 38"/>
                  <a:gd name="T11" fmla="*/ 47 h 55"/>
                  <a:gd name="T12" fmla="*/ 4 w 38"/>
                  <a:gd name="T13" fmla="*/ 18 h 55"/>
                  <a:gd name="T14" fmla="*/ 2 w 38"/>
                  <a:gd name="T15" fmla="*/ 7 h 55"/>
                  <a:gd name="T16" fmla="*/ 14 w 38"/>
                  <a:gd name="T17" fmla="*/ 0 h 55"/>
                  <a:gd name="T18" fmla="*/ 29 w 38"/>
                  <a:gd name="T19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55">
                    <a:moveTo>
                      <a:pt x="29" y="2"/>
                    </a:moveTo>
                    <a:cubicBezTo>
                      <a:pt x="29" y="2"/>
                      <a:pt x="36" y="3"/>
                      <a:pt x="37" y="8"/>
                    </a:cubicBezTo>
                    <a:cubicBezTo>
                      <a:pt x="38" y="12"/>
                      <a:pt x="38" y="20"/>
                      <a:pt x="37" y="26"/>
                    </a:cubicBezTo>
                    <a:cubicBezTo>
                      <a:pt x="36" y="31"/>
                      <a:pt x="35" y="41"/>
                      <a:pt x="35" y="46"/>
                    </a:cubicBezTo>
                    <a:cubicBezTo>
                      <a:pt x="34" y="52"/>
                      <a:pt x="23" y="55"/>
                      <a:pt x="14" y="54"/>
                    </a:cubicBezTo>
                    <a:cubicBezTo>
                      <a:pt x="6" y="53"/>
                      <a:pt x="4" y="48"/>
                      <a:pt x="4" y="47"/>
                    </a:cubicBezTo>
                    <a:cubicBezTo>
                      <a:pt x="4" y="46"/>
                      <a:pt x="4" y="18"/>
                      <a:pt x="4" y="18"/>
                    </a:cubicBezTo>
                    <a:cubicBezTo>
                      <a:pt x="4" y="18"/>
                      <a:pt x="0" y="10"/>
                      <a:pt x="2" y="7"/>
                    </a:cubicBezTo>
                    <a:cubicBezTo>
                      <a:pt x="5" y="4"/>
                      <a:pt x="14" y="0"/>
                      <a:pt x="14" y="0"/>
                    </a:cubicBez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7C61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195"/>
              <p:cNvSpPr/>
              <p:nvPr/>
            </p:nvSpPr>
            <p:spPr bwMode="auto">
              <a:xfrm>
                <a:off x="2671" y="2471"/>
                <a:ext cx="75" cy="79"/>
              </a:xfrm>
              <a:custGeom>
                <a:avLst/>
                <a:gdLst>
                  <a:gd name="T0" fmla="*/ 18 w 20"/>
                  <a:gd name="T1" fmla="*/ 7 h 21"/>
                  <a:gd name="T2" fmla="*/ 20 w 20"/>
                  <a:gd name="T3" fmla="*/ 17 h 21"/>
                  <a:gd name="T4" fmla="*/ 15 w 20"/>
                  <a:gd name="T5" fmla="*/ 14 h 21"/>
                  <a:gd name="T6" fmla="*/ 10 w 20"/>
                  <a:gd name="T7" fmla="*/ 21 h 21"/>
                  <a:gd name="T8" fmla="*/ 1 w 20"/>
                  <a:gd name="T9" fmla="*/ 9 h 21"/>
                  <a:gd name="T10" fmla="*/ 5 w 20"/>
                  <a:gd name="T11" fmla="*/ 4 h 21"/>
                  <a:gd name="T12" fmla="*/ 18 w 20"/>
                  <a:gd name="T1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18" y="7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3" y="12"/>
                      <a:pt x="1" y="9"/>
                    </a:cubicBezTo>
                    <a:cubicBezTo>
                      <a:pt x="0" y="7"/>
                      <a:pt x="5" y="4"/>
                      <a:pt x="5" y="4"/>
                    </a:cubicBezTo>
                    <a:cubicBezTo>
                      <a:pt x="5" y="4"/>
                      <a:pt x="15" y="0"/>
                      <a:pt x="1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196"/>
              <p:cNvSpPr/>
              <p:nvPr/>
            </p:nvSpPr>
            <p:spPr bwMode="auto">
              <a:xfrm>
                <a:off x="2674" y="2482"/>
                <a:ext cx="61" cy="42"/>
              </a:xfrm>
              <a:custGeom>
                <a:avLst/>
                <a:gdLst>
                  <a:gd name="T0" fmla="*/ 16 w 16"/>
                  <a:gd name="T1" fmla="*/ 6 h 11"/>
                  <a:gd name="T2" fmla="*/ 13 w 16"/>
                  <a:gd name="T3" fmla="*/ 11 h 11"/>
                  <a:gd name="T4" fmla="*/ 3 w 16"/>
                  <a:gd name="T5" fmla="*/ 5 h 11"/>
                  <a:gd name="T6" fmla="*/ 6 w 16"/>
                  <a:gd name="T7" fmla="*/ 1 h 11"/>
                  <a:gd name="T8" fmla="*/ 16 w 16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6" y="6"/>
                    </a:moveTo>
                    <a:cubicBezTo>
                      <a:pt x="16" y="6"/>
                      <a:pt x="16" y="10"/>
                      <a:pt x="13" y="11"/>
                    </a:cubicBezTo>
                    <a:cubicBezTo>
                      <a:pt x="11" y="11"/>
                      <a:pt x="6" y="9"/>
                      <a:pt x="3" y="5"/>
                    </a:cubicBezTo>
                    <a:cubicBezTo>
                      <a:pt x="0" y="1"/>
                      <a:pt x="6" y="1"/>
                      <a:pt x="6" y="1"/>
                    </a:cubicBezTo>
                    <a:cubicBezTo>
                      <a:pt x="6" y="1"/>
                      <a:pt x="14" y="0"/>
                      <a:pt x="16" y="6"/>
                    </a:cubicBezTo>
                    <a:close/>
                  </a:path>
                </a:pathLst>
              </a:custGeom>
              <a:solidFill>
                <a:srgbClr val="EDA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197"/>
              <p:cNvSpPr/>
              <p:nvPr/>
            </p:nvSpPr>
            <p:spPr bwMode="auto">
              <a:xfrm>
                <a:off x="2663" y="2399"/>
                <a:ext cx="94" cy="121"/>
              </a:xfrm>
              <a:custGeom>
                <a:avLst/>
                <a:gdLst>
                  <a:gd name="T0" fmla="*/ 25 w 25"/>
                  <a:gd name="T1" fmla="*/ 8 h 32"/>
                  <a:gd name="T2" fmla="*/ 22 w 25"/>
                  <a:gd name="T3" fmla="*/ 24 h 32"/>
                  <a:gd name="T4" fmla="*/ 6 w 25"/>
                  <a:gd name="T5" fmla="*/ 25 h 32"/>
                  <a:gd name="T6" fmla="*/ 2 w 25"/>
                  <a:gd name="T7" fmla="*/ 14 h 32"/>
                  <a:gd name="T8" fmla="*/ 25 w 25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25" y="8"/>
                    </a:moveTo>
                    <a:cubicBezTo>
                      <a:pt x="25" y="8"/>
                      <a:pt x="25" y="19"/>
                      <a:pt x="22" y="24"/>
                    </a:cubicBezTo>
                    <a:cubicBezTo>
                      <a:pt x="19" y="29"/>
                      <a:pt x="14" y="32"/>
                      <a:pt x="6" y="25"/>
                    </a:cubicBezTo>
                    <a:cubicBezTo>
                      <a:pt x="6" y="25"/>
                      <a:pt x="0" y="22"/>
                      <a:pt x="2" y="14"/>
                    </a:cubicBezTo>
                    <a:cubicBezTo>
                      <a:pt x="4" y="5"/>
                      <a:pt x="23" y="0"/>
                      <a:pt x="25" y="8"/>
                    </a:cubicBez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1198"/>
              <p:cNvSpPr/>
              <p:nvPr/>
            </p:nvSpPr>
            <p:spPr bwMode="auto">
              <a:xfrm>
                <a:off x="2652" y="2392"/>
                <a:ext cx="109" cy="105"/>
              </a:xfrm>
              <a:custGeom>
                <a:avLst/>
                <a:gdLst>
                  <a:gd name="T0" fmla="*/ 8 w 29"/>
                  <a:gd name="T1" fmla="*/ 24 h 28"/>
                  <a:gd name="T2" fmla="*/ 6 w 29"/>
                  <a:gd name="T3" fmla="*/ 20 h 28"/>
                  <a:gd name="T4" fmla="*/ 9 w 29"/>
                  <a:gd name="T5" fmla="*/ 20 h 28"/>
                  <a:gd name="T6" fmla="*/ 10 w 29"/>
                  <a:gd name="T7" fmla="*/ 15 h 28"/>
                  <a:gd name="T8" fmla="*/ 29 w 29"/>
                  <a:gd name="T9" fmla="*/ 12 h 28"/>
                  <a:gd name="T10" fmla="*/ 28 w 29"/>
                  <a:gd name="T11" fmla="*/ 6 h 28"/>
                  <a:gd name="T12" fmla="*/ 14 w 29"/>
                  <a:gd name="T13" fmla="*/ 0 h 28"/>
                  <a:gd name="T14" fmla="*/ 2 w 29"/>
                  <a:gd name="T15" fmla="*/ 11 h 28"/>
                  <a:gd name="T16" fmla="*/ 4 w 29"/>
                  <a:gd name="T17" fmla="*/ 25 h 28"/>
                  <a:gd name="T18" fmla="*/ 8 w 29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8">
                    <a:moveTo>
                      <a:pt x="8" y="24"/>
                    </a:moveTo>
                    <a:cubicBezTo>
                      <a:pt x="6" y="25"/>
                      <a:pt x="4" y="20"/>
                      <a:pt x="6" y="20"/>
                    </a:cubicBezTo>
                    <a:cubicBezTo>
                      <a:pt x="7" y="19"/>
                      <a:pt x="9" y="20"/>
                      <a:pt x="9" y="20"/>
                    </a:cubicBezTo>
                    <a:cubicBezTo>
                      <a:pt x="10" y="18"/>
                      <a:pt x="10" y="15"/>
                      <a:pt x="10" y="15"/>
                    </a:cubicBezTo>
                    <a:cubicBezTo>
                      <a:pt x="22" y="17"/>
                      <a:pt x="29" y="15"/>
                      <a:pt x="29" y="12"/>
                    </a:cubicBezTo>
                    <a:cubicBezTo>
                      <a:pt x="29" y="8"/>
                      <a:pt x="28" y="6"/>
                      <a:pt x="28" y="6"/>
                    </a:cubicBezTo>
                    <a:cubicBezTo>
                      <a:pt x="24" y="0"/>
                      <a:pt x="14" y="0"/>
                      <a:pt x="14" y="0"/>
                    </a:cubicBezTo>
                    <a:cubicBezTo>
                      <a:pt x="14" y="0"/>
                      <a:pt x="4" y="0"/>
                      <a:pt x="2" y="11"/>
                    </a:cubicBezTo>
                    <a:cubicBezTo>
                      <a:pt x="0" y="20"/>
                      <a:pt x="3" y="24"/>
                      <a:pt x="4" y="25"/>
                    </a:cubicBezTo>
                    <a:cubicBezTo>
                      <a:pt x="4" y="25"/>
                      <a:pt x="8" y="28"/>
                      <a:pt x="8" y="24"/>
                    </a:cubicBezTo>
                    <a:close/>
                  </a:path>
                </a:pathLst>
              </a:cu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199"/>
              <p:cNvSpPr/>
              <p:nvPr/>
            </p:nvSpPr>
            <p:spPr bwMode="auto">
              <a:xfrm>
                <a:off x="2701" y="2637"/>
                <a:ext cx="7" cy="86"/>
              </a:xfrm>
              <a:custGeom>
                <a:avLst/>
                <a:gdLst>
                  <a:gd name="T0" fmla="*/ 4 w 7"/>
                  <a:gd name="T1" fmla="*/ 86 h 86"/>
                  <a:gd name="T2" fmla="*/ 7 w 7"/>
                  <a:gd name="T3" fmla="*/ 82 h 86"/>
                  <a:gd name="T4" fmla="*/ 4 w 7"/>
                  <a:gd name="T5" fmla="*/ 0 h 86"/>
                  <a:gd name="T6" fmla="*/ 0 w 7"/>
                  <a:gd name="T7" fmla="*/ 0 h 86"/>
                  <a:gd name="T8" fmla="*/ 4 w 7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6">
                    <a:moveTo>
                      <a:pt x="4" y="86"/>
                    </a:moveTo>
                    <a:lnTo>
                      <a:pt x="7" y="8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86"/>
                    </a:lnTo>
                    <a:close/>
                  </a:path>
                </a:pathLst>
              </a:custGeom>
              <a:solidFill>
                <a:srgbClr val="FFA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200"/>
              <p:cNvSpPr/>
              <p:nvPr/>
            </p:nvSpPr>
            <p:spPr bwMode="auto">
              <a:xfrm>
                <a:off x="2622" y="2580"/>
                <a:ext cx="83" cy="57"/>
              </a:xfrm>
              <a:custGeom>
                <a:avLst/>
                <a:gdLst>
                  <a:gd name="T0" fmla="*/ 79 w 83"/>
                  <a:gd name="T1" fmla="*/ 57 h 57"/>
                  <a:gd name="T2" fmla="*/ 83 w 83"/>
                  <a:gd name="T3" fmla="*/ 57 h 57"/>
                  <a:gd name="T4" fmla="*/ 7 w 83"/>
                  <a:gd name="T5" fmla="*/ 0 h 57"/>
                  <a:gd name="T6" fmla="*/ 0 w 83"/>
                  <a:gd name="T7" fmla="*/ 0 h 57"/>
                  <a:gd name="T8" fmla="*/ 79 w 8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57">
                    <a:moveTo>
                      <a:pt x="79" y="57"/>
                    </a:moveTo>
                    <a:lnTo>
                      <a:pt x="83" y="5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79" y="57"/>
                    </a:lnTo>
                    <a:close/>
                  </a:path>
                </a:pathLst>
              </a:custGeom>
              <a:solidFill>
                <a:srgbClr val="D850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201"/>
              <p:cNvSpPr/>
              <p:nvPr/>
            </p:nvSpPr>
            <p:spPr bwMode="auto">
              <a:xfrm>
                <a:off x="2622" y="2580"/>
                <a:ext cx="83" cy="143"/>
              </a:xfrm>
              <a:custGeom>
                <a:avLst/>
                <a:gdLst>
                  <a:gd name="T0" fmla="*/ 0 w 83"/>
                  <a:gd name="T1" fmla="*/ 0 h 143"/>
                  <a:gd name="T2" fmla="*/ 7 w 83"/>
                  <a:gd name="T3" fmla="*/ 83 h 143"/>
                  <a:gd name="T4" fmla="*/ 83 w 83"/>
                  <a:gd name="T5" fmla="*/ 143 h 143"/>
                  <a:gd name="T6" fmla="*/ 79 w 83"/>
                  <a:gd name="T7" fmla="*/ 57 h 143"/>
                  <a:gd name="T8" fmla="*/ 0 w 83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43">
                    <a:moveTo>
                      <a:pt x="0" y="0"/>
                    </a:moveTo>
                    <a:lnTo>
                      <a:pt x="7" y="83"/>
                    </a:lnTo>
                    <a:lnTo>
                      <a:pt x="83" y="143"/>
                    </a:lnTo>
                    <a:lnTo>
                      <a:pt x="79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50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202"/>
              <p:cNvSpPr/>
              <p:nvPr/>
            </p:nvSpPr>
            <p:spPr bwMode="auto">
              <a:xfrm>
                <a:off x="2686" y="2633"/>
                <a:ext cx="15" cy="94"/>
              </a:xfrm>
              <a:custGeom>
                <a:avLst/>
                <a:gdLst>
                  <a:gd name="T0" fmla="*/ 3 w 15"/>
                  <a:gd name="T1" fmla="*/ 94 h 94"/>
                  <a:gd name="T2" fmla="*/ 15 w 15"/>
                  <a:gd name="T3" fmla="*/ 86 h 94"/>
                  <a:gd name="T4" fmla="*/ 15 w 15"/>
                  <a:gd name="T5" fmla="*/ 0 h 94"/>
                  <a:gd name="T6" fmla="*/ 7 w 15"/>
                  <a:gd name="T7" fmla="*/ 0 h 94"/>
                  <a:gd name="T8" fmla="*/ 0 w 15"/>
                  <a:gd name="T9" fmla="*/ 7 h 94"/>
                  <a:gd name="T10" fmla="*/ 3 w 15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94">
                    <a:moveTo>
                      <a:pt x="3" y="94"/>
                    </a:moveTo>
                    <a:lnTo>
                      <a:pt x="15" y="86"/>
                    </a:lnTo>
                    <a:lnTo>
                      <a:pt x="15" y="0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3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203"/>
              <p:cNvSpPr/>
              <p:nvPr/>
            </p:nvSpPr>
            <p:spPr bwMode="auto">
              <a:xfrm>
                <a:off x="2686" y="2640"/>
                <a:ext cx="3" cy="87"/>
              </a:xfrm>
              <a:custGeom>
                <a:avLst/>
                <a:gdLst>
                  <a:gd name="T0" fmla="*/ 0 w 3"/>
                  <a:gd name="T1" fmla="*/ 87 h 87"/>
                  <a:gd name="T2" fmla="*/ 3 w 3"/>
                  <a:gd name="T3" fmla="*/ 87 h 87"/>
                  <a:gd name="T4" fmla="*/ 0 w 3"/>
                  <a:gd name="T5" fmla="*/ 0 h 87"/>
                  <a:gd name="T6" fmla="*/ 0 w 3"/>
                  <a:gd name="T7" fmla="*/ 0 h 87"/>
                  <a:gd name="T8" fmla="*/ 0 w 3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7">
                    <a:moveTo>
                      <a:pt x="0" y="87"/>
                    </a:moveTo>
                    <a:lnTo>
                      <a:pt x="3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A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204"/>
              <p:cNvSpPr/>
              <p:nvPr/>
            </p:nvSpPr>
            <p:spPr bwMode="auto">
              <a:xfrm>
                <a:off x="2607" y="2584"/>
                <a:ext cx="79" cy="56"/>
              </a:xfrm>
              <a:custGeom>
                <a:avLst/>
                <a:gdLst>
                  <a:gd name="T0" fmla="*/ 79 w 79"/>
                  <a:gd name="T1" fmla="*/ 56 h 56"/>
                  <a:gd name="T2" fmla="*/ 79 w 79"/>
                  <a:gd name="T3" fmla="*/ 56 h 56"/>
                  <a:gd name="T4" fmla="*/ 3 w 79"/>
                  <a:gd name="T5" fmla="*/ 0 h 56"/>
                  <a:gd name="T6" fmla="*/ 0 w 79"/>
                  <a:gd name="T7" fmla="*/ 0 h 56"/>
                  <a:gd name="T8" fmla="*/ 79 w 79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6">
                    <a:moveTo>
                      <a:pt x="79" y="56"/>
                    </a:moveTo>
                    <a:lnTo>
                      <a:pt x="79" y="56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79" y="56"/>
                    </a:lnTo>
                    <a:close/>
                  </a:path>
                </a:pathLst>
              </a:custGeom>
              <a:solidFill>
                <a:srgbClr val="D850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205"/>
              <p:cNvSpPr/>
              <p:nvPr/>
            </p:nvSpPr>
            <p:spPr bwMode="auto">
              <a:xfrm>
                <a:off x="2607" y="2584"/>
                <a:ext cx="79" cy="143"/>
              </a:xfrm>
              <a:custGeom>
                <a:avLst/>
                <a:gdLst>
                  <a:gd name="T0" fmla="*/ 0 w 79"/>
                  <a:gd name="T1" fmla="*/ 0 h 143"/>
                  <a:gd name="T2" fmla="*/ 0 w 79"/>
                  <a:gd name="T3" fmla="*/ 86 h 143"/>
                  <a:gd name="T4" fmla="*/ 79 w 79"/>
                  <a:gd name="T5" fmla="*/ 143 h 143"/>
                  <a:gd name="T6" fmla="*/ 79 w 79"/>
                  <a:gd name="T7" fmla="*/ 56 h 143"/>
                  <a:gd name="T8" fmla="*/ 0 w 79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43">
                    <a:moveTo>
                      <a:pt x="0" y="0"/>
                    </a:moveTo>
                    <a:lnTo>
                      <a:pt x="0" y="86"/>
                    </a:lnTo>
                    <a:lnTo>
                      <a:pt x="79" y="143"/>
                    </a:lnTo>
                    <a:lnTo>
                      <a:pt x="79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50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206"/>
              <p:cNvSpPr/>
              <p:nvPr/>
            </p:nvSpPr>
            <p:spPr bwMode="auto">
              <a:xfrm>
                <a:off x="2607" y="2576"/>
                <a:ext cx="94" cy="64"/>
              </a:xfrm>
              <a:custGeom>
                <a:avLst/>
                <a:gdLst>
                  <a:gd name="T0" fmla="*/ 2 w 25"/>
                  <a:gd name="T1" fmla="*/ 0 h 17"/>
                  <a:gd name="T2" fmla="*/ 6 w 25"/>
                  <a:gd name="T3" fmla="*/ 1 h 17"/>
                  <a:gd name="T4" fmla="*/ 25 w 25"/>
                  <a:gd name="T5" fmla="*/ 15 h 17"/>
                  <a:gd name="T6" fmla="*/ 23 w 25"/>
                  <a:gd name="T7" fmla="*/ 15 h 17"/>
                  <a:gd name="T8" fmla="*/ 21 w 25"/>
                  <a:gd name="T9" fmla="*/ 17 h 17"/>
                  <a:gd name="T10" fmla="*/ 0 w 25"/>
                  <a:gd name="T11" fmla="*/ 2 h 17"/>
                  <a:gd name="T12" fmla="*/ 2 w 2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2" y="0"/>
                    </a:moveTo>
                    <a:cubicBezTo>
                      <a:pt x="4" y="0"/>
                      <a:pt x="6" y="1"/>
                      <a:pt x="6" y="1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2" y="0"/>
                    </a:cubicBezTo>
                    <a:close/>
                  </a:path>
                </a:pathLst>
              </a:custGeom>
              <a:solidFill>
                <a:srgbClr val="F47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207"/>
              <p:cNvSpPr/>
              <p:nvPr/>
            </p:nvSpPr>
            <p:spPr bwMode="auto">
              <a:xfrm>
                <a:off x="2682" y="2629"/>
                <a:ext cx="23" cy="11"/>
              </a:xfrm>
              <a:custGeom>
                <a:avLst/>
                <a:gdLst>
                  <a:gd name="T0" fmla="*/ 5 w 6"/>
                  <a:gd name="T1" fmla="*/ 2 h 3"/>
                  <a:gd name="T2" fmla="*/ 3 w 6"/>
                  <a:gd name="T3" fmla="*/ 1 h 3"/>
                  <a:gd name="T4" fmla="*/ 1 w 6"/>
                  <a:gd name="T5" fmla="*/ 3 h 3"/>
                  <a:gd name="T6" fmla="*/ 1 w 6"/>
                  <a:gd name="T7" fmla="*/ 3 h 3"/>
                  <a:gd name="T8" fmla="*/ 3 w 6"/>
                  <a:gd name="T9" fmla="*/ 0 h 3"/>
                  <a:gd name="T10" fmla="*/ 6 w 6"/>
                  <a:gd name="T11" fmla="*/ 2 h 3"/>
                  <a:gd name="T12" fmla="*/ 5 w 6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5" y="2"/>
                    </a:moveTo>
                    <a:cubicBezTo>
                      <a:pt x="5" y="2"/>
                      <a:pt x="5" y="1"/>
                      <a:pt x="3" y="1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1"/>
                      <a:pt x="3" y="0"/>
                    </a:cubicBezTo>
                    <a:cubicBezTo>
                      <a:pt x="5" y="0"/>
                      <a:pt x="6" y="2"/>
                      <a:pt x="6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A1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208"/>
              <p:cNvSpPr/>
              <p:nvPr/>
            </p:nvSpPr>
            <p:spPr bwMode="auto">
              <a:xfrm>
                <a:off x="2633" y="2686"/>
                <a:ext cx="26" cy="22"/>
              </a:xfrm>
              <a:custGeom>
                <a:avLst/>
                <a:gdLst>
                  <a:gd name="T0" fmla="*/ 7 w 7"/>
                  <a:gd name="T1" fmla="*/ 0 h 6"/>
                  <a:gd name="T2" fmla="*/ 5 w 7"/>
                  <a:gd name="T3" fmla="*/ 2 h 6"/>
                  <a:gd name="T4" fmla="*/ 1 w 7"/>
                  <a:gd name="T5" fmla="*/ 5 h 6"/>
                  <a:gd name="T6" fmla="*/ 2 w 7"/>
                  <a:gd name="T7" fmla="*/ 1 h 6"/>
                  <a:gd name="T8" fmla="*/ 7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cubicBezTo>
                      <a:pt x="7" y="0"/>
                      <a:pt x="6" y="2"/>
                      <a:pt x="5" y="2"/>
                    </a:cubicBezTo>
                    <a:cubicBezTo>
                      <a:pt x="4" y="3"/>
                      <a:pt x="1" y="6"/>
                      <a:pt x="1" y="5"/>
                    </a:cubicBezTo>
                    <a:cubicBezTo>
                      <a:pt x="0" y="4"/>
                      <a:pt x="2" y="1"/>
                      <a:pt x="2" y="1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3F6E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209"/>
              <p:cNvSpPr/>
              <p:nvPr/>
            </p:nvSpPr>
            <p:spPr bwMode="auto">
              <a:xfrm>
                <a:off x="2637" y="2682"/>
                <a:ext cx="45" cy="56"/>
              </a:xfrm>
              <a:custGeom>
                <a:avLst/>
                <a:gdLst>
                  <a:gd name="T0" fmla="*/ 0 w 12"/>
                  <a:gd name="T1" fmla="*/ 7 h 15"/>
                  <a:gd name="T2" fmla="*/ 2 w 12"/>
                  <a:gd name="T3" fmla="*/ 11 h 15"/>
                  <a:gd name="T4" fmla="*/ 10 w 12"/>
                  <a:gd name="T5" fmla="*/ 14 h 15"/>
                  <a:gd name="T6" fmla="*/ 12 w 12"/>
                  <a:gd name="T7" fmla="*/ 11 h 15"/>
                  <a:gd name="T8" fmla="*/ 7 w 12"/>
                  <a:gd name="T9" fmla="*/ 6 h 15"/>
                  <a:gd name="T10" fmla="*/ 6 w 12"/>
                  <a:gd name="T11" fmla="*/ 3 h 15"/>
                  <a:gd name="T12" fmla="*/ 4 w 12"/>
                  <a:gd name="T13" fmla="*/ 0 h 15"/>
                  <a:gd name="T14" fmla="*/ 1 w 12"/>
                  <a:gd name="T15" fmla="*/ 1 h 15"/>
                  <a:gd name="T16" fmla="*/ 0 w 12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cubicBezTo>
                      <a:pt x="0" y="7"/>
                      <a:pt x="1" y="10"/>
                      <a:pt x="2" y="11"/>
                    </a:cubicBezTo>
                    <a:cubicBezTo>
                      <a:pt x="3" y="13"/>
                      <a:pt x="9" y="15"/>
                      <a:pt x="10" y="14"/>
                    </a:cubicBezTo>
                    <a:cubicBezTo>
                      <a:pt x="11" y="13"/>
                      <a:pt x="12" y="13"/>
                      <a:pt x="12" y="11"/>
                    </a:cubicBezTo>
                    <a:cubicBezTo>
                      <a:pt x="12" y="9"/>
                      <a:pt x="7" y="7"/>
                      <a:pt x="7" y="6"/>
                    </a:cubicBezTo>
                    <a:cubicBezTo>
                      <a:pt x="6" y="6"/>
                      <a:pt x="6" y="4"/>
                      <a:pt x="6" y="3"/>
                    </a:cubicBezTo>
                    <a:cubicBezTo>
                      <a:pt x="6" y="2"/>
                      <a:pt x="4" y="0"/>
                      <a:pt x="4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CD2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Freeform 1211"/>
            <p:cNvSpPr/>
            <p:nvPr/>
          </p:nvSpPr>
          <p:spPr bwMode="auto">
            <a:xfrm>
              <a:off x="2595" y="2512"/>
              <a:ext cx="83" cy="192"/>
            </a:xfrm>
            <a:custGeom>
              <a:avLst/>
              <a:gdLst>
                <a:gd name="T0" fmla="*/ 15 w 22"/>
                <a:gd name="T1" fmla="*/ 1 h 51"/>
                <a:gd name="T2" fmla="*/ 17 w 22"/>
                <a:gd name="T3" fmla="*/ 13 h 51"/>
                <a:gd name="T4" fmla="*/ 11 w 22"/>
                <a:gd name="T5" fmla="*/ 28 h 51"/>
                <a:gd name="T6" fmla="*/ 17 w 22"/>
                <a:gd name="T7" fmla="*/ 46 h 51"/>
                <a:gd name="T8" fmla="*/ 11 w 22"/>
                <a:gd name="T9" fmla="*/ 51 h 51"/>
                <a:gd name="T10" fmla="*/ 2 w 22"/>
                <a:gd name="T11" fmla="*/ 35 h 51"/>
                <a:gd name="T12" fmla="*/ 1 w 22"/>
                <a:gd name="T13" fmla="*/ 28 h 51"/>
                <a:gd name="T14" fmla="*/ 7 w 22"/>
                <a:gd name="T15" fmla="*/ 10 h 51"/>
                <a:gd name="T16" fmla="*/ 15 w 22"/>
                <a:gd name="T1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1">
                  <a:moveTo>
                    <a:pt x="15" y="1"/>
                  </a:moveTo>
                  <a:cubicBezTo>
                    <a:pt x="15" y="1"/>
                    <a:pt x="22" y="3"/>
                    <a:pt x="17" y="13"/>
                  </a:cubicBezTo>
                  <a:cubicBezTo>
                    <a:pt x="15" y="16"/>
                    <a:pt x="11" y="28"/>
                    <a:pt x="11" y="28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3" y="46"/>
                    <a:pt x="11" y="51"/>
                  </a:cubicBezTo>
                  <a:cubicBezTo>
                    <a:pt x="11" y="51"/>
                    <a:pt x="3" y="38"/>
                    <a:pt x="2" y="35"/>
                  </a:cubicBezTo>
                  <a:cubicBezTo>
                    <a:pt x="0" y="32"/>
                    <a:pt x="1" y="29"/>
                    <a:pt x="1" y="28"/>
                  </a:cubicBezTo>
                  <a:cubicBezTo>
                    <a:pt x="1" y="27"/>
                    <a:pt x="7" y="10"/>
                    <a:pt x="7" y="10"/>
                  </a:cubicBezTo>
                  <a:cubicBezTo>
                    <a:pt x="7" y="10"/>
                    <a:pt x="10" y="0"/>
                    <a:pt x="15" y="1"/>
                  </a:cubicBezTo>
                  <a:close/>
                </a:path>
              </a:pathLst>
            </a:custGeom>
            <a:solidFill>
              <a:srgbClr val="927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11" name="Shape 1568"/>
          <p:cNvSpPr/>
          <p:nvPr/>
        </p:nvSpPr>
        <p:spPr>
          <a:xfrm>
            <a:off x="8400294" y="1935262"/>
            <a:ext cx="3514761" cy="56832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20000"/>
              </a:lnSpc>
              <a:defRPr sz="2700" spc="-53">
                <a:solidFill>
                  <a:srgbClr val="959595"/>
                </a:solidFill>
              </a:defRPr>
            </a:lvl1pPr>
          </a:lstStyle>
          <a:p>
            <a:pPr defTabSz="410845" hangingPunct="0"/>
            <a:r>
              <a:rPr 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我们在运用</a:t>
            </a:r>
            <a:r>
              <a:rPr lang="en-US" alt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C</a:t>
            </a:r>
            <a:r>
              <a:rPr lang="zh-CN" altLang="en-US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语言的同时结合</a:t>
            </a:r>
            <a:r>
              <a:rPr lang="en-US" alt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Python</a:t>
            </a:r>
            <a:r>
              <a:rPr lang="zh-CN" altLang="en-US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与</a:t>
            </a:r>
            <a:r>
              <a:rPr lang="en-US" alt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C++</a:t>
            </a:r>
            <a:r>
              <a:rPr lang="zh-CN" altLang="en-US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两种新语言来完善整个项目</a:t>
            </a:r>
            <a:endParaRPr lang="en-US" altLang="zh-CN" sz="1350" kern="0" spc="-27">
              <a:latin typeface="Source Sans Pro"/>
              <a:ea typeface="宋体" panose="02010600030101010101" pitchFamily="2" charset="-122"/>
              <a:sym typeface="Source Sans Pro"/>
            </a:endParaRPr>
          </a:p>
        </p:txBody>
      </p:sp>
      <p:sp>
        <p:nvSpPr>
          <p:cNvPr id="1212" name="PA_库_形状 1569"/>
          <p:cNvSpPr/>
          <p:nvPr>
            <p:custDataLst>
              <p:tags r:id="rId1"/>
            </p:custDataLst>
          </p:nvPr>
        </p:nvSpPr>
        <p:spPr>
          <a:xfrm>
            <a:off x="8400415" y="1552575"/>
            <a:ext cx="2487930" cy="361315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>
            <a:spAutoFit/>
          </a:bodyPr>
          <a:lstStyle>
            <a:lvl1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100" kern="0" spc="-147">
                <a:latin typeface="Montserrat-Bold"/>
              </a:rPr>
              <a:t>新语言与</a:t>
            </a:r>
            <a:r>
              <a:rPr lang="en-US" altLang="zh-CN" sz="2100" kern="0" spc="-147">
                <a:latin typeface="Montserrat-Bold"/>
              </a:rPr>
              <a:t>C</a:t>
            </a:r>
            <a:r>
              <a:rPr lang="zh-CN" altLang="en-US" sz="2100" kern="0" spc="-147">
                <a:latin typeface="Montserrat-Bold"/>
              </a:rPr>
              <a:t>语言的结合</a:t>
            </a:r>
            <a:endParaRPr lang="zh-CN" altLang="en-US" sz="2100" kern="0" spc="-147">
              <a:latin typeface="Montserrat-Bold"/>
            </a:endParaRPr>
          </a:p>
        </p:txBody>
      </p:sp>
      <p:sp>
        <p:nvSpPr>
          <p:cNvPr id="1213" name="Shape 1570"/>
          <p:cNvSpPr/>
          <p:nvPr/>
        </p:nvSpPr>
        <p:spPr>
          <a:xfrm>
            <a:off x="8400294" y="2925278"/>
            <a:ext cx="3514761" cy="31940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20000"/>
              </a:lnSpc>
              <a:defRPr sz="2700" spc="-53">
                <a:solidFill>
                  <a:srgbClr val="959595"/>
                </a:solidFill>
              </a:defRPr>
            </a:lvl1pPr>
          </a:lstStyle>
          <a:p>
            <a:pPr defTabSz="410845" hangingPunct="0"/>
            <a:r>
              <a:rPr 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使用</a:t>
            </a:r>
            <a:r>
              <a:rPr lang="en-US" alt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QT</a:t>
            </a:r>
            <a:r>
              <a:rPr lang="zh-CN" altLang="en-US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软件制作更加精美的界面</a:t>
            </a:r>
            <a:endParaRPr lang="zh-CN" altLang="en-US" sz="1350" kern="0" spc="-27">
              <a:latin typeface="Source Sans Pro"/>
              <a:ea typeface="宋体" panose="02010600030101010101" pitchFamily="2" charset="-122"/>
              <a:sym typeface="Source Sans Pro"/>
            </a:endParaRPr>
          </a:p>
        </p:txBody>
      </p:sp>
      <p:sp>
        <p:nvSpPr>
          <p:cNvPr id="1214" name="PA_库_形状 1571"/>
          <p:cNvSpPr/>
          <p:nvPr>
            <p:custDataLst>
              <p:tags r:id="rId2"/>
            </p:custDataLst>
          </p:nvPr>
        </p:nvSpPr>
        <p:spPr>
          <a:xfrm>
            <a:off x="8400294" y="2526300"/>
            <a:ext cx="189198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2100" kern="0" spc="-147">
                <a:latin typeface="Montserrat-Bold"/>
              </a:rPr>
              <a:t>新软件使用</a:t>
            </a:r>
            <a:endParaRPr lang="zh-CN" sz="2100" kern="0" spc="-147">
              <a:latin typeface="Montserrat-Bold"/>
            </a:endParaRPr>
          </a:p>
        </p:txBody>
      </p:sp>
      <p:sp>
        <p:nvSpPr>
          <p:cNvPr id="1215" name="Shape 1572"/>
          <p:cNvSpPr/>
          <p:nvPr/>
        </p:nvSpPr>
        <p:spPr>
          <a:xfrm>
            <a:off x="8400294" y="3884530"/>
            <a:ext cx="3514761" cy="56832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20000"/>
              </a:lnSpc>
              <a:defRPr sz="2700" spc="-53">
                <a:solidFill>
                  <a:srgbClr val="959595"/>
                </a:solidFill>
              </a:defRPr>
            </a:lvl1pPr>
          </a:lstStyle>
          <a:p>
            <a:pPr defTabSz="410845" hangingPunct="0"/>
            <a:r>
              <a:rPr sz="1350" kern="0" spc="-27">
                <a:latin typeface="Source Sans Pro"/>
                <a:ea typeface="Source Sans Pro"/>
                <a:sym typeface="Source Sans Pro"/>
              </a:rPr>
              <a:t> </a:t>
            </a:r>
            <a:r>
              <a:rPr lang="zh-CN" sz="1350" kern="0" spc="-27">
                <a:latin typeface="Source Sans Pro"/>
                <a:ea typeface="宋体" panose="02010600030101010101" pitchFamily="2" charset="-122"/>
                <a:sym typeface="Source Sans Pro"/>
              </a:rPr>
              <a:t>系统程序不同于游戏程序，其整体架构与设计要更加难，对我们的思维锻炼也是很有帮助的</a:t>
            </a:r>
            <a:endParaRPr lang="zh-CN" sz="1350" kern="0" spc="-27">
              <a:latin typeface="Source Sans Pro"/>
              <a:ea typeface="宋体" panose="02010600030101010101" pitchFamily="2" charset="-122"/>
              <a:sym typeface="Source Sans Pro"/>
            </a:endParaRPr>
          </a:p>
        </p:txBody>
      </p:sp>
      <p:sp>
        <p:nvSpPr>
          <p:cNvPr id="1216" name="PA_库_形状 1573"/>
          <p:cNvSpPr/>
          <p:nvPr>
            <p:custDataLst>
              <p:tags r:id="rId3"/>
            </p:custDataLst>
          </p:nvPr>
        </p:nvSpPr>
        <p:spPr>
          <a:xfrm>
            <a:off x="8400294" y="3439832"/>
            <a:ext cx="189198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2100" kern="0" spc="-147">
                <a:latin typeface="Montserrat-Bold"/>
              </a:rPr>
              <a:t>思维锻炼</a:t>
            </a:r>
            <a:endParaRPr lang="zh-CN" sz="2100" kern="0" spc="-147">
              <a:latin typeface="Montserrat-Bold"/>
            </a:endParaRPr>
          </a:p>
        </p:txBody>
      </p:sp>
      <p:sp>
        <p:nvSpPr>
          <p:cNvPr id="1217" name="Shape 1574"/>
          <p:cNvSpPr/>
          <p:nvPr/>
        </p:nvSpPr>
        <p:spPr>
          <a:xfrm>
            <a:off x="8400294" y="4882055"/>
            <a:ext cx="3514761" cy="651510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defRPr sz="2700" spc="-53"/>
            </a:lvl1pPr>
          </a:lstStyle>
          <a:p>
            <a:pPr defTabSz="410845" hangingPunct="0">
              <a:lnSpc>
                <a:spcPct val="140000"/>
              </a:lnSpc>
            </a:pPr>
            <a:r>
              <a:rPr lang="zh-CN" sz="1350" kern="0" spc="-27">
                <a:solidFill>
                  <a:srgbClr val="93A3A5"/>
                </a:solidFill>
                <a:latin typeface="Source Sans Pro"/>
                <a:ea typeface="宋体" panose="02010600030101010101" pitchFamily="2" charset="-122"/>
                <a:sym typeface="Source Sans Pro"/>
              </a:rPr>
              <a:t>培养合作能力，互相帮助，共同完成一个完美的程序</a:t>
            </a:r>
            <a:endParaRPr lang="zh-CN" sz="1350" kern="0" spc="-27">
              <a:solidFill>
                <a:srgbClr val="93A3A5"/>
              </a:solidFill>
              <a:latin typeface="Source Sans Pro"/>
              <a:ea typeface="宋体" panose="02010600030101010101" pitchFamily="2" charset="-122"/>
              <a:sym typeface="Source Sans Pro"/>
            </a:endParaRPr>
          </a:p>
        </p:txBody>
      </p:sp>
      <p:sp>
        <p:nvSpPr>
          <p:cNvPr id="1218" name="PA_库_形状 1575"/>
          <p:cNvSpPr/>
          <p:nvPr>
            <p:custDataLst>
              <p:tags r:id="rId4"/>
            </p:custDataLst>
          </p:nvPr>
        </p:nvSpPr>
        <p:spPr>
          <a:xfrm>
            <a:off x="8400294" y="4437357"/>
            <a:ext cx="189198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90000"/>
              </a:lnSpc>
              <a:defRPr sz="4200" spc="-294">
                <a:solidFill>
                  <a:srgbClr val="343434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sz="2100" kern="0" spc="-147">
                <a:latin typeface="Montserrat-Bold"/>
              </a:rPr>
              <a:t>合作互助</a:t>
            </a:r>
            <a:endParaRPr lang="zh-CN" sz="2100" kern="0" spc="-147">
              <a:latin typeface="Montserrat-Bold"/>
            </a:endParaRPr>
          </a:p>
        </p:txBody>
      </p:sp>
      <p:sp>
        <p:nvSpPr>
          <p:cNvPr id="1219" name="PA_库_形状 1581"/>
          <p:cNvSpPr/>
          <p:nvPr>
            <p:custDataLst>
              <p:tags r:id="rId5"/>
            </p:custDataLst>
          </p:nvPr>
        </p:nvSpPr>
        <p:spPr>
          <a:xfrm>
            <a:off x="7730417" y="4544128"/>
            <a:ext cx="338876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9" y="13500"/>
                </a:moveTo>
                <a:cubicBezTo>
                  <a:pt x="16026" y="13500"/>
                  <a:pt x="14632" y="14175"/>
                  <a:pt x="13935" y="15356"/>
                </a:cubicBezTo>
                <a:cubicBezTo>
                  <a:pt x="7839" y="12656"/>
                  <a:pt x="7839" y="12656"/>
                  <a:pt x="7839" y="12656"/>
                </a:cubicBezTo>
                <a:cubicBezTo>
                  <a:pt x="8187" y="12150"/>
                  <a:pt x="8361" y="11475"/>
                  <a:pt x="8361" y="10800"/>
                </a:cubicBezTo>
                <a:cubicBezTo>
                  <a:pt x="8361" y="10125"/>
                  <a:pt x="8187" y="9619"/>
                  <a:pt x="8013" y="9113"/>
                </a:cubicBezTo>
                <a:cubicBezTo>
                  <a:pt x="14110" y="6412"/>
                  <a:pt x="14110" y="6412"/>
                  <a:pt x="14110" y="6412"/>
                </a:cubicBezTo>
                <a:cubicBezTo>
                  <a:pt x="14806" y="7425"/>
                  <a:pt x="16026" y="8100"/>
                  <a:pt x="17419" y="8100"/>
                </a:cubicBezTo>
                <a:cubicBezTo>
                  <a:pt x="19684" y="8100"/>
                  <a:pt x="21600" y="6244"/>
                  <a:pt x="21600" y="4050"/>
                </a:cubicBezTo>
                <a:cubicBezTo>
                  <a:pt x="21600" y="1856"/>
                  <a:pt x="19684" y="0"/>
                  <a:pt x="17419" y="0"/>
                </a:cubicBezTo>
                <a:cubicBezTo>
                  <a:pt x="15155" y="0"/>
                  <a:pt x="13239" y="1856"/>
                  <a:pt x="13239" y="4050"/>
                </a:cubicBezTo>
                <a:cubicBezTo>
                  <a:pt x="13239" y="4388"/>
                  <a:pt x="13239" y="4894"/>
                  <a:pt x="13413" y="5231"/>
                </a:cubicBezTo>
                <a:cubicBezTo>
                  <a:pt x="7142" y="7931"/>
                  <a:pt x="7142" y="7931"/>
                  <a:pt x="7142" y="7931"/>
                </a:cubicBezTo>
                <a:cubicBezTo>
                  <a:pt x="6445" y="7256"/>
                  <a:pt x="5400" y="6750"/>
                  <a:pt x="4181" y="6750"/>
                </a:cubicBezTo>
                <a:cubicBezTo>
                  <a:pt x="1916" y="6750"/>
                  <a:pt x="0" y="8606"/>
                  <a:pt x="0" y="10800"/>
                </a:cubicBezTo>
                <a:cubicBezTo>
                  <a:pt x="0" y="12994"/>
                  <a:pt x="1916" y="14850"/>
                  <a:pt x="4181" y="14850"/>
                </a:cubicBezTo>
                <a:cubicBezTo>
                  <a:pt x="5226" y="14850"/>
                  <a:pt x="6271" y="14513"/>
                  <a:pt x="6968" y="13838"/>
                </a:cubicBezTo>
                <a:cubicBezTo>
                  <a:pt x="13413" y="16538"/>
                  <a:pt x="13413" y="16538"/>
                  <a:pt x="13413" y="16538"/>
                </a:cubicBezTo>
                <a:cubicBezTo>
                  <a:pt x="13239" y="16875"/>
                  <a:pt x="13239" y="17213"/>
                  <a:pt x="13239" y="17550"/>
                </a:cubicBezTo>
                <a:cubicBezTo>
                  <a:pt x="13239" y="19744"/>
                  <a:pt x="15155" y="21600"/>
                  <a:pt x="17419" y="21600"/>
                </a:cubicBezTo>
                <a:cubicBezTo>
                  <a:pt x="19684" y="21600"/>
                  <a:pt x="21600" y="19744"/>
                  <a:pt x="21600" y="17550"/>
                </a:cubicBezTo>
                <a:cubicBezTo>
                  <a:pt x="21600" y="15356"/>
                  <a:pt x="19684" y="13500"/>
                  <a:pt x="17419" y="13500"/>
                </a:cubicBezTo>
                <a:close/>
                <a:moveTo>
                  <a:pt x="17419" y="1350"/>
                </a:moveTo>
                <a:cubicBezTo>
                  <a:pt x="18987" y="1350"/>
                  <a:pt x="20206" y="2531"/>
                  <a:pt x="20206" y="4050"/>
                </a:cubicBezTo>
                <a:cubicBezTo>
                  <a:pt x="20206" y="5569"/>
                  <a:pt x="18987" y="6750"/>
                  <a:pt x="17419" y="6750"/>
                </a:cubicBezTo>
                <a:cubicBezTo>
                  <a:pt x="15852" y="6750"/>
                  <a:pt x="14632" y="5569"/>
                  <a:pt x="14632" y="4050"/>
                </a:cubicBezTo>
                <a:cubicBezTo>
                  <a:pt x="14632" y="2531"/>
                  <a:pt x="15852" y="1350"/>
                  <a:pt x="17419" y="1350"/>
                </a:cubicBezTo>
                <a:close/>
                <a:moveTo>
                  <a:pt x="4181" y="13500"/>
                </a:moveTo>
                <a:cubicBezTo>
                  <a:pt x="2613" y="13500"/>
                  <a:pt x="1394" y="12319"/>
                  <a:pt x="1394" y="10800"/>
                </a:cubicBezTo>
                <a:cubicBezTo>
                  <a:pt x="1394" y="9281"/>
                  <a:pt x="2613" y="8100"/>
                  <a:pt x="4181" y="8100"/>
                </a:cubicBezTo>
                <a:cubicBezTo>
                  <a:pt x="5748" y="8100"/>
                  <a:pt x="6968" y="9281"/>
                  <a:pt x="6968" y="10800"/>
                </a:cubicBezTo>
                <a:cubicBezTo>
                  <a:pt x="6968" y="12319"/>
                  <a:pt x="5748" y="13500"/>
                  <a:pt x="4181" y="13500"/>
                </a:cubicBezTo>
                <a:close/>
                <a:moveTo>
                  <a:pt x="17419" y="20250"/>
                </a:moveTo>
                <a:cubicBezTo>
                  <a:pt x="15852" y="20250"/>
                  <a:pt x="14632" y="19069"/>
                  <a:pt x="14632" y="17550"/>
                </a:cubicBezTo>
                <a:cubicBezTo>
                  <a:pt x="14632" y="16031"/>
                  <a:pt x="15852" y="14850"/>
                  <a:pt x="17419" y="14850"/>
                </a:cubicBezTo>
                <a:cubicBezTo>
                  <a:pt x="18987" y="14850"/>
                  <a:pt x="20206" y="16031"/>
                  <a:pt x="20206" y="17550"/>
                </a:cubicBezTo>
                <a:cubicBezTo>
                  <a:pt x="20206" y="19069"/>
                  <a:pt x="18987" y="20250"/>
                  <a:pt x="17419" y="20250"/>
                </a:cubicBezTo>
                <a:close/>
              </a:path>
            </a:pathLst>
          </a:custGeom>
          <a:solidFill>
            <a:srgbClr val="343434"/>
          </a:solidFill>
          <a:ln w="12700">
            <a:miter lim="400000"/>
          </a:ln>
        </p:spPr>
        <p:txBody>
          <a:bodyPr lIns="22860" rIns="22860"/>
          <a:lstStyle/>
          <a:p>
            <a:pPr defTabSz="1219200" hangingPunct="0">
              <a:defRPr sz="4800" spc="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 kern="0">
              <a:solidFill>
                <a:srgbClr val="27282D"/>
              </a:solidFill>
              <a:latin typeface="Calibri" panose="020F0502020204030204"/>
              <a:sym typeface="Calibri" panose="020F0502020204030204"/>
            </a:endParaRPr>
          </a:p>
        </p:txBody>
      </p:sp>
      <p:sp>
        <p:nvSpPr>
          <p:cNvPr id="1220" name="PA_库_形状 1582"/>
          <p:cNvSpPr/>
          <p:nvPr>
            <p:custDataLst>
              <p:tags r:id="rId6"/>
            </p:custDataLst>
          </p:nvPr>
        </p:nvSpPr>
        <p:spPr>
          <a:xfrm>
            <a:off x="7730417" y="1669834"/>
            <a:ext cx="383775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extrusionOk="0">
                <a:moveTo>
                  <a:pt x="14850" y="5040"/>
                </a:moveTo>
                <a:cubicBezTo>
                  <a:pt x="2025" y="5040"/>
                  <a:pt x="2025" y="5040"/>
                  <a:pt x="2025" y="5040"/>
                </a:cubicBezTo>
                <a:cubicBezTo>
                  <a:pt x="844" y="5040"/>
                  <a:pt x="0" y="6120"/>
                  <a:pt x="0" y="7200"/>
                </a:cubicBezTo>
                <a:cubicBezTo>
                  <a:pt x="0" y="15840"/>
                  <a:pt x="0" y="15840"/>
                  <a:pt x="0" y="15840"/>
                </a:cubicBezTo>
                <a:cubicBezTo>
                  <a:pt x="0" y="17100"/>
                  <a:pt x="844" y="18000"/>
                  <a:pt x="2025" y="18000"/>
                </a:cubicBezTo>
                <a:cubicBezTo>
                  <a:pt x="3375" y="18000"/>
                  <a:pt x="3375" y="18000"/>
                  <a:pt x="3375" y="18000"/>
                </a:cubicBezTo>
                <a:cubicBezTo>
                  <a:pt x="3375" y="19620"/>
                  <a:pt x="3375" y="19620"/>
                  <a:pt x="3375" y="19620"/>
                </a:cubicBezTo>
                <a:cubicBezTo>
                  <a:pt x="3544" y="20520"/>
                  <a:pt x="4556" y="21600"/>
                  <a:pt x="6075" y="20520"/>
                </a:cubicBezTo>
                <a:cubicBezTo>
                  <a:pt x="8606" y="18000"/>
                  <a:pt x="8606" y="18000"/>
                  <a:pt x="8606" y="18000"/>
                </a:cubicBezTo>
                <a:cubicBezTo>
                  <a:pt x="14850" y="18000"/>
                  <a:pt x="14850" y="18000"/>
                  <a:pt x="14850" y="18000"/>
                </a:cubicBezTo>
                <a:cubicBezTo>
                  <a:pt x="16031" y="18000"/>
                  <a:pt x="16875" y="17100"/>
                  <a:pt x="16875" y="15840"/>
                </a:cubicBezTo>
                <a:cubicBezTo>
                  <a:pt x="16875" y="7200"/>
                  <a:pt x="16875" y="7200"/>
                  <a:pt x="16875" y="7200"/>
                </a:cubicBezTo>
                <a:cubicBezTo>
                  <a:pt x="16875" y="6120"/>
                  <a:pt x="16031" y="5040"/>
                  <a:pt x="14850" y="5040"/>
                </a:cubicBezTo>
                <a:close/>
                <a:moveTo>
                  <a:pt x="15525" y="15120"/>
                </a:moveTo>
                <a:cubicBezTo>
                  <a:pt x="15525" y="16020"/>
                  <a:pt x="14850" y="16560"/>
                  <a:pt x="14175" y="16560"/>
                </a:cubicBezTo>
                <a:cubicBezTo>
                  <a:pt x="9788" y="16560"/>
                  <a:pt x="9788" y="16560"/>
                  <a:pt x="9788" y="16560"/>
                </a:cubicBezTo>
                <a:cubicBezTo>
                  <a:pt x="8269" y="16560"/>
                  <a:pt x="8269" y="16560"/>
                  <a:pt x="8269" y="16560"/>
                </a:cubicBezTo>
                <a:cubicBezTo>
                  <a:pt x="5231" y="19440"/>
                  <a:pt x="5231" y="19440"/>
                  <a:pt x="5231" y="19440"/>
                </a:cubicBezTo>
                <a:cubicBezTo>
                  <a:pt x="4725" y="19800"/>
                  <a:pt x="4725" y="18720"/>
                  <a:pt x="4725" y="18720"/>
                </a:cubicBezTo>
                <a:cubicBezTo>
                  <a:pt x="4725" y="17640"/>
                  <a:pt x="4725" y="17640"/>
                  <a:pt x="4725" y="17640"/>
                </a:cubicBezTo>
                <a:cubicBezTo>
                  <a:pt x="4725" y="17280"/>
                  <a:pt x="4725" y="16560"/>
                  <a:pt x="4725" y="16560"/>
                </a:cubicBezTo>
                <a:cubicBezTo>
                  <a:pt x="4725" y="16560"/>
                  <a:pt x="4388" y="16560"/>
                  <a:pt x="4050" y="16560"/>
                </a:cubicBezTo>
                <a:cubicBezTo>
                  <a:pt x="2700" y="16560"/>
                  <a:pt x="2700" y="16560"/>
                  <a:pt x="2700" y="16560"/>
                </a:cubicBezTo>
                <a:cubicBezTo>
                  <a:pt x="2025" y="16560"/>
                  <a:pt x="1350" y="16020"/>
                  <a:pt x="1350" y="15120"/>
                </a:cubicBezTo>
                <a:cubicBezTo>
                  <a:pt x="1350" y="7920"/>
                  <a:pt x="1350" y="7920"/>
                  <a:pt x="1350" y="7920"/>
                </a:cubicBezTo>
                <a:cubicBezTo>
                  <a:pt x="1350" y="7200"/>
                  <a:pt x="2025" y="6480"/>
                  <a:pt x="2700" y="6480"/>
                </a:cubicBezTo>
                <a:cubicBezTo>
                  <a:pt x="14175" y="6480"/>
                  <a:pt x="14175" y="6480"/>
                  <a:pt x="14175" y="6480"/>
                </a:cubicBezTo>
                <a:cubicBezTo>
                  <a:pt x="14850" y="6480"/>
                  <a:pt x="15525" y="7200"/>
                  <a:pt x="15525" y="7920"/>
                </a:cubicBezTo>
                <a:cubicBezTo>
                  <a:pt x="15525" y="15120"/>
                  <a:pt x="15525" y="15120"/>
                  <a:pt x="15525" y="15120"/>
                </a:cubicBezTo>
                <a:close/>
                <a:moveTo>
                  <a:pt x="19575" y="0"/>
                </a:moveTo>
                <a:cubicBezTo>
                  <a:pt x="7425" y="0"/>
                  <a:pt x="7425" y="0"/>
                  <a:pt x="7425" y="0"/>
                </a:cubicBezTo>
                <a:cubicBezTo>
                  <a:pt x="6244" y="0"/>
                  <a:pt x="5400" y="900"/>
                  <a:pt x="5400" y="2160"/>
                </a:cubicBezTo>
                <a:cubicBezTo>
                  <a:pt x="5400" y="3600"/>
                  <a:pt x="5400" y="3600"/>
                  <a:pt x="5400" y="3600"/>
                </a:cubicBezTo>
                <a:cubicBezTo>
                  <a:pt x="6750" y="3600"/>
                  <a:pt x="6750" y="3600"/>
                  <a:pt x="6750" y="3600"/>
                </a:cubicBezTo>
                <a:cubicBezTo>
                  <a:pt x="6750" y="2880"/>
                  <a:pt x="6750" y="2880"/>
                  <a:pt x="6750" y="2880"/>
                </a:cubicBezTo>
                <a:cubicBezTo>
                  <a:pt x="6750" y="2160"/>
                  <a:pt x="7425" y="1440"/>
                  <a:pt x="8100" y="1440"/>
                </a:cubicBezTo>
                <a:cubicBezTo>
                  <a:pt x="18900" y="1440"/>
                  <a:pt x="18900" y="1440"/>
                  <a:pt x="18900" y="1440"/>
                </a:cubicBezTo>
                <a:cubicBezTo>
                  <a:pt x="19575" y="1440"/>
                  <a:pt x="20250" y="2160"/>
                  <a:pt x="20250" y="2880"/>
                </a:cubicBezTo>
                <a:cubicBezTo>
                  <a:pt x="20250" y="10080"/>
                  <a:pt x="20250" y="10080"/>
                  <a:pt x="20250" y="10080"/>
                </a:cubicBezTo>
                <a:cubicBezTo>
                  <a:pt x="20250" y="10800"/>
                  <a:pt x="19575" y="11520"/>
                  <a:pt x="18900" y="11520"/>
                </a:cubicBezTo>
                <a:cubicBezTo>
                  <a:pt x="18225" y="11520"/>
                  <a:pt x="18225" y="11520"/>
                  <a:pt x="18225" y="11520"/>
                </a:cubicBezTo>
                <a:cubicBezTo>
                  <a:pt x="18225" y="12960"/>
                  <a:pt x="18225" y="12960"/>
                  <a:pt x="18225" y="12960"/>
                </a:cubicBezTo>
                <a:cubicBezTo>
                  <a:pt x="19575" y="12960"/>
                  <a:pt x="19575" y="12960"/>
                  <a:pt x="19575" y="12960"/>
                </a:cubicBezTo>
                <a:cubicBezTo>
                  <a:pt x="20756" y="12960"/>
                  <a:pt x="21600" y="12060"/>
                  <a:pt x="21600" y="10800"/>
                </a:cubicBezTo>
                <a:cubicBezTo>
                  <a:pt x="21600" y="2160"/>
                  <a:pt x="21600" y="2160"/>
                  <a:pt x="21600" y="2160"/>
                </a:cubicBezTo>
                <a:cubicBezTo>
                  <a:pt x="21600" y="900"/>
                  <a:pt x="20756" y="0"/>
                  <a:pt x="19575" y="0"/>
                </a:cubicBezTo>
                <a:close/>
                <a:moveTo>
                  <a:pt x="12150" y="9360"/>
                </a:moveTo>
                <a:cubicBezTo>
                  <a:pt x="4725" y="9360"/>
                  <a:pt x="4725" y="9360"/>
                  <a:pt x="4725" y="9360"/>
                </a:cubicBezTo>
                <a:cubicBezTo>
                  <a:pt x="4388" y="9360"/>
                  <a:pt x="4050" y="9720"/>
                  <a:pt x="4050" y="10080"/>
                </a:cubicBezTo>
                <a:cubicBezTo>
                  <a:pt x="4050" y="10440"/>
                  <a:pt x="4388" y="10800"/>
                  <a:pt x="4725" y="10800"/>
                </a:cubicBezTo>
                <a:cubicBezTo>
                  <a:pt x="12150" y="10800"/>
                  <a:pt x="12150" y="10800"/>
                  <a:pt x="12150" y="10800"/>
                </a:cubicBezTo>
                <a:cubicBezTo>
                  <a:pt x="12488" y="10800"/>
                  <a:pt x="12825" y="10440"/>
                  <a:pt x="12825" y="10080"/>
                </a:cubicBezTo>
                <a:cubicBezTo>
                  <a:pt x="12825" y="9720"/>
                  <a:pt x="12488" y="9360"/>
                  <a:pt x="12150" y="9360"/>
                </a:cubicBezTo>
                <a:close/>
                <a:moveTo>
                  <a:pt x="10800" y="12240"/>
                </a:moveTo>
                <a:cubicBezTo>
                  <a:pt x="4725" y="12240"/>
                  <a:pt x="4725" y="12240"/>
                  <a:pt x="4725" y="12240"/>
                </a:cubicBezTo>
                <a:cubicBezTo>
                  <a:pt x="4388" y="12240"/>
                  <a:pt x="4050" y="12600"/>
                  <a:pt x="4050" y="12960"/>
                </a:cubicBezTo>
                <a:cubicBezTo>
                  <a:pt x="4050" y="13500"/>
                  <a:pt x="4388" y="13680"/>
                  <a:pt x="4725" y="13680"/>
                </a:cubicBezTo>
                <a:cubicBezTo>
                  <a:pt x="10800" y="13680"/>
                  <a:pt x="10800" y="13680"/>
                  <a:pt x="10800" y="13680"/>
                </a:cubicBezTo>
                <a:cubicBezTo>
                  <a:pt x="11138" y="13680"/>
                  <a:pt x="11475" y="13500"/>
                  <a:pt x="11475" y="12960"/>
                </a:cubicBezTo>
                <a:cubicBezTo>
                  <a:pt x="11475" y="12600"/>
                  <a:pt x="11138" y="12240"/>
                  <a:pt x="10800" y="12240"/>
                </a:cubicBezTo>
                <a:close/>
              </a:path>
            </a:pathLst>
          </a:custGeom>
          <a:solidFill>
            <a:srgbClr val="343434"/>
          </a:solidFill>
          <a:ln w="12700">
            <a:miter lim="400000"/>
          </a:ln>
        </p:spPr>
        <p:txBody>
          <a:bodyPr lIns="22860" rIns="22860"/>
          <a:lstStyle/>
          <a:p>
            <a:pPr defTabSz="1219200" hangingPunct="0">
              <a:defRPr sz="4800" spc="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 kern="0">
              <a:solidFill>
                <a:srgbClr val="27282D"/>
              </a:solidFill>
              <a:latin typeface="Calibri" panose="020F0502020204030204"/>
              <a:sym typeface="Calibri" panose="020F0502020204030204"/>
            </a:endParaRPr>
          </a:p>
        </p:txBody>
      </p:sp>
      <p:sp>
        <p:nvSpPr>
          <p:cNvPr id="1221" name="PA_库_形状 1583"/>
          <p:cNvSpPr/>
          <p:nvPr>
            <p:custDataLst>
              <p:tags r:id="rId7"/>
            </p:custDataLst>
          </p:nvPr>
        </p:nvSpPr>
        <p:spPr>
          <a:xfrm>
            <a:off x="7730417" y="3541224"/>
            <a:ext cx="352001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1" extrusionOk="0">
                <a:moveTo>
                  <a:pt x="12825" y="6075"/>
                </a:moveTo>
                <a:cubicBezTo>
                  <a:pt x="7425" y="6075"/>
                  <a:pt x="7425" y="6075"/>
                  <a:pt x="7425" y="6075"/>
                </a:cubicBezTo>
                <a:cubicBezTo>
                  <a:pt x="7425" y="6750"/>
                  <a:pt x="7425" y="6750"/>
                  <a:pt x="7425" y="6750"/>
                </a:cubicBezTo>
                <a:cubicBezTo>
                  <a:pt x="12825" y="6750"/>
                  <a:pt x="12825" y="6750"/>
                  <a:pt x="12825" y="6750"/>
                </a:cubicBezTo>
                <a:cubicBezTo>
                  <a:pt x="12825" y="6075"/>
                  <a:pt x="12825" y="6075"/>
                  <a:pt x="12825" y="6075"/>
                </a:cubicBezTo>
                <a:close/>
                <a:moveTo>
                  <a:pt x="14850" y="7425"/>
                </a:moveTo>
                <a:cubicBezTo>
                  <a:pt x="7425" y="7425"/>
                  <a:pt x="7425" y="7425"/>
                  <a:pt x="7425" y="7425"/>
                </a:cubicBezTo>
                <a:cubicBezTo>
                  <a:pt x="7425" y="8100"/>
                  <a:pt x="7425" y="8100"/>
                  <a:pt x="7425" y="8100"/>
                </a:cubicBezTo>
                <a:cubicBezTo>
                  <a:pt x="14850" y="8100"/>
                  <a:pt x="14850" y="8100"/>
                  <a:pt x="14850" y="8100"/>
                </a:cubicBezTo>
                <a:cubicBezTo>
                  <a:pt x="14850" y="7425"/>
                  <a:pt x="14850" y="7425"/>
                  <a:pt x="14850" y="7425"/>
                </a:cubicBezTo>
                <a:close/>
                <a:moveTo>
                  <a:pt x="20925" y="7594"/>
                </a:moveTo>
                <a:cubicBezTo>
                  <a:pt x="20925" y="7594"/>
                  <a:pt x="20925" y="7594"/>
                  <a:pt x="20925" y="7594"/>
                </a:cubicBezTo>
                <a:cubicBezTo>
                  <a:pt x="18225" y="5400"/>
                  <a:pt x="18225" y="5400"/>
                  <a:pt x="18225" y="5400"/>
                </a:cubicBezTo>
                <a:cubicBezTo>
                  <a:pt x="18225" y="2700"/>
                  <a:pt x="18225" y="2700"/>
                  <a:pt x="18225" y="2700"/>
                </a:cubicBezTo>
                <a:cubicBezTo>
                  <a:pt x="14850" y="2700"/>
                  <a:pt x="14850" y="2700"/>
                  <a:pt x="14850" y="2700"/>
                </a:cubicBezTo>
                <a:cubicBezTo>
                  <a:pt x="12150" y="506"/>
                  <a:pt x="12150" y="506"/>
                  <a:pt x="12150" y="506"/>
                </a:cubicBezTo>
                <a:cubicBezTo>
                  <a:pt x="11475" y="-169"/>
                  <a:pt x="10294" y="-169"/>
                  <a:pt x="9450" y="506"/>
                </a:cubicBezTo>
                <a:cubicBezTo>
                  <a:pt x="6750" y="2700"/>
                  <a:pt x="6750" y="2700"/>
                  <a:pt x="6750" y="2700"/>
                </a:cubicBezTo>
                <a:cubicBezTo>
                  <a:pt x="4050" y="2700"/>
                  <a:pt x="4050" y="2700"/>
                  <a:pt x="4050" y="2700"/>
                </a:cubicBezTo>
                <a:cubicBezTo>
                  <a:pt x="4050" y="4894"/>
                  <a:pt x="4050" y="4894"/>
                  <a:pt x="4050" y="4894"/>
                </a:cubicBezTo>
                <a:cubicBezTo>
                  <a:pt x="675" y="7594"/>
                  <a:pt x="675" y="7594"/>
                  <a:pt x="675" y="7594"/>
                </a:cubicBezTo>
                <a:cubicBezTo>
                  <a:pt x="338" y="7931"/>
                  <a:pt x="0" y="8437"/>
                  <a:pt x="0" y="9450"/>
                </a:cubicBezTo>
                <a:cubicBezTo>
                  <a:pt x="0" y="19406"/>
                  <a:pt x="0" y="19406"/>
                  <a:pt x="0" y="19406"/>
                </a:cubicBezTo>
                <a:cubicBezTo>
                  <a:pt x="0" y="20587"/>
                  <a:pt x="844" y="21431"/>
                  <a:pt x="2025" y="21431"/>
                </a:cubicBezTo>
                <a:cubicBezTo>
                  <a:pt x="19575" y="21431"/>
                  <a:pt x="19575" y="21431"/>
                  <a:pt x="19575" y="21431"/>
                </a:cubicBezTo>
                <a:cubicBezTo>
                  <a:pt x="20756" y="21431"/>
                  <a:pt x="21600" y="20587"/>
                  <a:pt x="21600" y="19406"/>
                </a:cubicBezTo>
                <a:cubicBezTo>
                  <a:pt x="21600" y="9450"/>
                  <a:pt x="21600" y="9450"/>
                  <a:pt x="21600" y="9450"/>
                </a:cubicBezTo>
                <a:cubicBezTo>
                  <a:pt x="21600" y="8437"/>
                  <a:pt x="21263" y="7931"/>
                  <a:pt x="20925" y="7594"/>
                </a:cubicBezTo>
                <a:close/>
                <a:moveTo>
                  <a:pt x="18225" y="7256"/>
                </a:moveTo>
                <a:cubicBezTo>
                  <a:pt x="19575" y="8268"/>
                  <a:pt x="19575" y="8268"/>
                  <a:pt x="19575" y="8268"/>
                </a:cubicBezTo>
                <a:cubicBezTo>
                  <a:pt x="19069" y="8775"/>
                  <a:pt x="19069" y="8775"/>
                  <a:pt x="19069" y="8775"/>
                </a:cubicBezTo>
                <a:cubicBezTo>
                  <a:pt x="18900" y="8775"/>
                  <a:pt x="18900" y="8775"/>
                  <a:pt x="18900" y="8775"/>
                </a:cubicBezTo>
                <a:cubicBezTo>
                  <a:pt x="18900" y="8775"/>
                  <a:pt x="18900" y="8775"/>
                  <a:pt x="19069" y="8775"/>
                </a:cubicBezTo>
                <a:cubicBezTo>
                  <a:pt x="18225" y="9450"/>
                  <a:pt x="18225" y="9450"/>
                  <a:pt x="18225" y="9450"/>
                </a:cubicBezTo>
                <a:cubicBezTo>
                  <a:pt x="18225" y="7256"/>
                  <a:pt x="18225" y="7256"/>
                  <a:pt x="18225" y="7256"/>
                </a:cubicBezTo>
                <a:close/>
                <a:moveTo>
                  <a:pt x="10294" y="1519"/>
                </a:moveTo>
                <a:cubicBezTo>
                  <a:pt x="10462" y="1350"/>
                  <a:pt x="10631" y="1350"/>
                  <a:pt x="10800" y="1350"/>
                </a:cubicBezTo>
                <a:cubicBezTo>
                  <a:pt x="10969" y="1350"/>
                  <a:pt x="11306" y="1350"/>
                  <a:pt x="11306" y="1519"/>
                </a:cubicBezTo>
                <a:cubicBezTo>
                  <a:pt x="12825" y="2700"/>
                  <a:pt x="12825" y="2700"/>
                  <a:pt x="12825" y="2700"/>
                </a:cubicBezTo>
                <a:cubicBezTo>
                  <a:pt x="8944" y="2700"/>
                  <a:pt x="8944" y="2700"/>
                  <a:pt x="8944" y="2700"/>
                </a:cubicBezTo>
                <a:cubicBezTo>
                  <a:pt x="10294" y="1519"/>
                  <a:pt x="10294" y="1519"/>
                  <a:pt x="10294" y="1519"/>
                </a:cubicBezTo>
                <a:close/>
                <a:moveTo>
                  <a:pt x="5400" y="4050"/>
                </a:moveTo>
                <a:cubicBezTo>
                  <a:pt x="16875" y="4050"/>
                  <a:pt x="16875" y="4050"/>
                  <a:pt x="16875" y="4050"/>
                </a:cubicBezTo>
                <a:cubicBezTo>
                  <a:pt x="16875" y="10462"/>
                  <a:pt x="16875" y="10462"/>
                  <a:pt x="16875" y="10462"/>
                </a:cubicBezTo>
                <a:cubicBezTo>
                  <a:pt x="11306" y="15356"/>
                  <a:pt x="11306" y="15356"/>
                  <a:pt x="11306" y="15356"/>
                </a:cubicBezTo>
                <a:cubicBezTo>
                  <a:pt x="11306" y="15356"/>
                  <a:pt x="10969" y="15525"/>
                  <a:pt x="10800" y="15525"/>
                </a:cubicBezTo>
                <a:cubicBezTo>
                  <a:pt x="10631" y="15525"/>
                  <a:pt x="10462" y="15356"/>
                  <a:pt x="10294" y="15356"/>
                </a:cubicBezTo>
                <a:cubicBezTo>
                  <a:pt x="5400" y="10800"/>
                  <a:pt x="5400" y="10800"/>
                  <a:pt x="5400" y="10800"/>
                </a:cubicBezTo>
                <a:cubicBezTo>
                  <a:pt x="5400" y="4050"/>
                  <a:pt x="5400" y="4050"/>
                  <a:pt x="5400" y="4050"/>
                </a:cubicBezTo>
                <a:close/>
                <a:moveTo>
                  <a:pt x="4050" y="6750"/>
                </a:moveTo>
                <a:cubicBezTo>
                  <a:pt x="4050" y="9618"/>
                  <a:pt x="4050" y="9618"/>
                  <a:pt x="4050" y="9618"/>
                </a:cubicBezTo>
                <a:cubicBezTo>
                  <a:pt x="2363" y="8100"/>
                  <a:pt x="2363" y="8100"/>
                  <a:pt x="2363" y="8100"/>
                </a:cubicBezTo>
                <a:cubicBezTo>
                  <a:pt x="4050" y="6750"/>
                  <a:pt x="4050" y="6750"/>
                  <a:pt x="4050" y="6750"/>
                </a:cubicBezTo>
                <a:close/>
                <a:moveTo>
                  <a:pt x="1350" y="19069"/>
                </a:moveTo>
                <a:cubicBezTo>
                  <a:pt x="1350" y="19069"/>
                  <a:pt x="1350" y="18900"/>
                  <a:pt x="1350" y="18731"/>
                </a:cubicBezTo>
                <a:cubicBezTo>
                  <a:pt x="1350" y="9956"/>
                  <a:pt x="1350" y="9956"/>
                  <a:pt x="1350" y="9956"/>
                </a:cubicBezTo>
                <a:cubicBezTo>
                  <a:pt x="1350" y="9787"/>
                  <a:pt x="1519" y="9450"/>
                  <a:pt x="1688" y="9281"/>
                </a:cubicBezTo>
                <a:cubicBezTo>
                  <a:pt x="7088" y="14175"/>
                  <a:pt x="7088" y="14175"/>
                  <a:pt x="7088" y="14175"/>
                </a:cubicBezTo>
                <a:cubicBezTo>
                  <a:pt x="1350" y="19069"/>
                  <a:pt x="1350" y="19069"/>
                  <a:pt x="1350" y="19069"/>
                </a:cubicBezTo>
                <a:close/>
                <a:moveTo>
                  <a:pt x="18900" y="20081"/>
                </a:moveTo>
                <a:cubicBezTo>
                  <a:pt x="2700" y="20081"/>
                  <a:pt x="2700" y="20081"/>
                  <a:pt x="2700" y="20081"/>
                </a:cubicBezTo>
                <a:cubicBezTo>
                  <a:pt x="2531" y="20081"/>
                  <a:pt x="2531" y="20081"/>
                  <a:pt x="2363" y="20081"/>
                </a:cubicBezTo>
                <a:cubicBezTo>
                  <a:pt x="8100" y="15018"/>
                  <a:pt x="8100" y="15018"/>
                  <a:pt x="8100" y="15018"/>
                </a:cubicBezTo>
                <a:cubicBezTo>
                  <a:pt x="8100" y="15018"/>
                  <a:pt x="8100" y="15018"/>
                  <a:pt x="8100" y="15018"/>
                </a:cubicBezTo>
                <a:cubicBezTo>
                  <a:pt x="9450" y="16200"/>
                  <a:pt x="9450" y="16200"/>
                  <a:pt x="9450" y="16200"/>
                </a:cubicBezTo>
                <a:cubicBezTo>
                  <a:pt x="10294" y="16875"/>
                  <a:pt x="11475" y="16875"/>
                  <a:pt x="12150" y="16369"/>
                </a:cubicBezTo>
                <a:cubicBezTo>
                  <a:pt x="13500" y="15187"/>
                  <a:pt x="13500" y="15187"/>
                  <a:pt x="13500" y="15187"/>
                </a:cubicBezTo>
                <a:cubicBezTo>
                  <a:pt x="19237" y="20081"/>
                  <a:pt x="19237" y="20081"/>
                  <a:pt x="19237" y="20081"/>
                </a:cubicBezTo>
                <a:cubicBezTo>
                  <a:pt x="19069" y="20081"/>
                  <a:pt x="19069" y="20081"/>
                  <a:pt x="18900" y="20081"/>
                </a:cubicBezTo>
                <a:close/>
                <a:moveTo>
                  <a:pt x="20250" y="18731"/>
                </a:moveTo>
                <a:cubicBezTo>
                  <a:pt x="20250" y="18900"/>
                  <a:pt x="20250" y="19069"/>
                  <a:pt x="20250" y="19069"/>
                </a:cubicBezTo>
                <a:cubicBezTo>
                  <a:pt x="14681" y="14175"/>
                  <a:pt x="14681" y="14175"/>
                  <a:pt x="14681" y="14175"/>
                </a:cubicBezTo>
                <a:cubicBezTo>
                  <a:pt x="20081" y="9450"/>
                  <a:pt x="20081" y="9450"/>
                  <a:pt x="20081" y="9450"/>
                </a:cubicBezTo>
                <a:cubicBezTo>
                  <a:pt x="20250" y="9618"/>
                  <a:pt x="20250" y="9787"/>
                  <a:pt x="20250" y="9956"/>
                </a:cubicBezTo>
                <a:cubicBezTo>
                  <a:pt x="20250" y="18731"/>
                  <a:pt x="20250" y="18731"/>
                  <a:pt x="20250" y="18731"/>
                </a:cubicBezTo>
                <a:close/>
                <a:moveTo>
                  <a:pt x="14175" y="8775"/>
                </a:moveTo>
                <a:cubicBezTo>
                  <a:pt x="7425" y="8775"/>
                  <a:pt x="7425" y="8775"/>
                  <a:pt x="7425" y="8775"/>
                </a:cubicBezTo>
                <a:cubicBezTo>
                  <a:pt x="7425" y="9450"/>
                  <a:pt x="7425" y="9450"/>
                  <a:pt x="7425" y="9450"/>
                </a:cubicBezTo>
                <a:cubicBezTo>
                  <a:pt x="14175" y="9450"/>
                  <a:pt x="14175" y="9450"/>
                  <a:pt x="14175" y="9450"/>
                </a:cubicBezTo>
                <a:cubicBezTo>
                  <a:pt x="14175" y="8775"/>
                  <a:pt x="14175" y="8775"/>
                  <a:pt x="14175" y="8775"/>
                </a:cubicBezTo>
                <a:close/>
              </a:path>
            </a:pathLst>
          </a:custGeom>
          <a:gradFill>
            <a:gsLst>
              <a:gs pos="0">
                <a:srgbClr val="41B5D2"/>
              </a:gs>
              <a:gs pos="100000">
                <a:srgbClr val="7267B0"/>
              </a:gs>
            </a:gsLst>
            <a:lin ang="4528400"/>
          </a:gradFill>
          <a:ln w="12700">
            <a:miter lim="400000"/>
          </a:ln>
        </p:spPr>
        <p:txBody>
          <a:bodyPr lIns="22860" rIns="22860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222" name="PA_库_形状 1584"/>
          <p:cNvSpPr/>
          <p:nvPr>
            <p:custDataLst>
              <p:tags r:id="rId8"/>
            </p:custDataLst>
          </p:nvPr>
        </p:nvSpPr>
        <p:spPr>
          <a:xfrm>
            <a:off x="7730417" y="2597621"/>
            <a:ext cx="348556" cy="349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8" extrusionOk="0">
                <a:moveTo>
                  <a:pt x="20925" y="15525"/>
                </a:moveTo>
                <a:cubicBezTo>
                  <a:pt x="20250" y="15525"/>
                  <a:pt x="20250" y="15525"/>
                  <a:pt x="20250" y="15525"/>
                </a:cubicBezTo>
                <a:cubicBezTo>
                  <a:pt x="20250" y="1350"/>
                  <a:pt x="20250" y="1350"/>
                  <a:pt x="20250" y="1350"/>
                </a:cubicBezTo>
                <a:cubicBezTo>
                  <a:pt x="20925" y="1350"/>
                  <a:pt x="20925" y="1350"/>
                  <a:pt x="20925" y="1350"/>
                </a:cubicBezTo>
                <a:cubicBezTo>
                  <a:pt x="21263" y="1350"/>
                  <a:pt x="21600" y="1013"/>
                  <a:pt x="21600" y="675"/>
                </a:cubicBezTo>
                <a:cubicBezTo>
                  <a:pt x="21600" y="338"/>
                  <a:pt x="21263" y="0"/>
                  <a:pt x="20925" y="0"/>
                </a:cubicBezTo>
                <a:cubicBezTo>
                  <a:pt x="675" y="0"/>
                  <a:pt x="675" y="0"/>
                  <a:pt x="675" y="0"/>
                </a:cubicBezTo>
                <a:cubicBezTo>
                  <a:pt x="337" y="0"/>
                  <a:pt x="0" y="338"/>
                  <a:pt x="0" y="675"/>
                </a:cubicBezTo>
                <a:cubicBezTo>
                  <a:pt x="0" y="1013"/>
                  <a:pt x="337" y="1350"/>
                  <a:pt x="675" y="1350"/>
                </a:cubicBezTo>
                <a:cubicBezTo>
                  <a:pt x="1350" y="1350"/>
                  <a:pt x="1350" y="1350"/>
                  <a:pt x="1350" y="1350"/>
                </a:cubicBezTo>
                <a:cubicBezTo>
                  <a:pt x="1350" y="15525"/>
                  <a:pt x="1350" y="15525"/>
                  <a:pt x="1350" y="15525"/>
                </a:cubicBezTo>
                <a:cubicBezTo>
                  <a:pt x="675" y="15525"/>
                  <a:pt x="675" y="15525"/>
                  <a:pt x="675" y="15525"/>
                </a:cubicBezTo>
                <a:cubicBezTo>
                  <a:pt x="337" y="15525"/>
                  <a:pt x="0" y="15862"/>
                  <a:pt x="0" y="16200"/>
                </a:cubicBezTo>
                <a:cubicBezTo>
                  <a:pt x="0" y="16537"/>
                  <a:pt x="337" y="16875"/>
                  <a:pt x="675" y="16875"/>
                </a:cubicBezTo>
                <a:cubicBezTo>
                  <a:pt x="7088" y="16875"/>
                  <a:pt x="7088" y="16875"/>
                  <a:pt x="7088" y="16875"/>
                </a:cubicBezTo>
                <a:cubicBezTo>
                  <a:pt x="3544" y="20419"/>
                  <a:pt x="3544" y="20419"/>
                  <a:pt x="3544" y="20419"/>
                </a:cubicBezTo>
                <a:cubicBezTo>
                  <a:pt x="3375" y="20588"/>
                  <a:pt x="3375" y="21094"/>
                  <a:pt x="3544" y="21431"/>
                </a:cubicBezTo>
                <a:cubicBezTo>
                  <a:pt x="3881" y="21600"/>
                  <a:pt x="4219" y="21600"/>
                  <a:pt x="4556" y="21431"/>
                </a:cubicBezTo>
                <a:cubicBezTo>
                  <a:pt x="9113" y="16875"/>
                  <a:pt x="9113" y="16875"/>
                  <a:pt x="9113" y="16875"/>
                </a:cubicBezTo>
                <a:cubicBezTo>
                  <a:pt x="10125" y="16875"/>
                  <a:pt x="10125" y="16875"/>
                  <a:pt x="10125" y="16875"/>
                </a:cubicBezTo>
                <a:cubicBezTo>
                  <a:pt x="10125" y="19575"/>
                  <a:pt x="10125" y="19575"/>
                  <a:pt x="10125" y="19575"/>
                </a:cubicBezTo>
                <a:cubicBezTo>
                  <a:pt x="10125" y="19912"/>
                  <a:pt x="10462" y="20250"/>
                  <a:pt x="10800" y="20250"/>
                </a:cubicBezTo>
                <a:cubicBezTo>
                  <a:pt x="11138" y="20250"/>
                  <a:pt x="11475" y="19912"/>
                  <a:pt x="11475" y="19575"/>
                </a:cubicBezTo>
                <a:cubicBezTo>
                  <a:pt x="11475" y="16875"/>
                  <a:pt x="11475" y="16875"/>
                  <a:pt x="11475" y="16875"/>
                </a:cubicBezTo>
                <a:cubicBezTo>
                  <a:pt x="12488" y="16875"/>
                  <a:pt x="12488" y="16875"/>
                  <a:pt x="12488" y="16875"/>
                </a:cubicBezTo>
                <a:cubicBezTo>
                  <a:pt x="17044" y="21431"/>
                  <a:pt x="17044" y="21431"/>
                  <a:pt x="17044" y="21431"/>
                </a:cubicBezTo>
                <a:cubicBezTo>
                  <a:pt x="17381" y="21600"/>
                  <a:pt x="17719" y="21600"/>
                  <a:pt x="18056" y="21431"/>
                </a:cubicBezTo>
                <a:cubicBezTo>
                  <a:pt x="18225" y="21094"/>
                  <a:pt x="18225" y="20588"/>
                  <a:pt x="18056" y="20419"/>
                </a:cubicBezTo>
                <a:cubicBezTo>
                  <a:pt x="14513" y="16875"/>
                  <a:pt x="14513" y="16875"/>
                  <a:pt x="14513" y="16875"/>
                </a:cubicBezTo>
                <a:cubicBezTo>
                  <a:pt x="20925" y="16875"/>
                  <a:pt x="20925" y="16875"/>
                  <a:pt x="20925" y="16875"/>
                </a:cubicBezTo>
                <a:cubicBezTo>
                  <a:pt x="21263" y="16875"/>
                  <a:pt x="21600" y="16537"/>
                  <a:pt x="21600" y="16200"/>
                </a:cubicBezTo>
                <a:cubicBezTo>
                  <a:pt x="21600" y="15862"/>
                  <a:pt x="21263" y="15525"/>
                  <a:pt x="20925" y="15525"/>
                </a:cubicBezTo>
                <a:close/>
                <a:moveTo>
                  <a:pt x="18900" y="15525"/>
                </a:moveTo>
                <a:cubicBezTo>
                  <a:pt x="12825" y="15525"/>
                  <a:pt x="12825" y="15525"/>
                  <a:pt x="12825" y="15525"/>
                </a:cubicBezTo>
                <a:cubicBezTo>
                  <a:pt x="12825" y="15525"/>
                  <a:pt x="12825" y="15525"/>
                  <a:pt x="12825" y="15525"/>
                </a:cubicBezTo>
                <a:cubicBezTo>
                  <a:pt x="8775" y="15525"/>
                  <a:pt x="8775" y="15525"/>
                  <a:pt x="8775" y="15525"/>
                </a:cubicBezTo>
                <a:cubicBezTo>
                  <a:pt x="8775" y="15525"/>
                  <a:pt x="8775" y="15525"/>
                  <a:pt x="8775" y="15525"/>
                </a:cubicBezTo>
                <a:cubicBezTo>
                  <a:pt x="2700" y="15525"/>
                  <a:pt x="2700" y="15525"/>
                  <a:pt x="2700" y="15525"/>
                </a:cubicBezTo>
                <a:cubicBezTo>
                  <a:pt x="2700" y="1350"/>
                  <a:pt x="2700" y="1350"/>
                  <a:pt x="2700" y="1350"/>
                </a:cubicBezTo>
                <a:cubicBezTo>
                  <a:pt x="18900" y="1350"/>
                  <a:pt x="18900" y="1350"/>
                  <a:pt x="18900" y="1350"/>
                </a:cubicBezTo>
                <a:cubicBezTo>
                  <a:pt x="18900" y="15525"/>
                  <a:pt x="18900" y="15525"/>
                  <a:pt x="18900" y="15525"/>
                </a:cubicBezTo>
                <a:close/>
                <a:moveTo>
                  <a:pt x="7256" y="9956"/>
                </a:moveTo>
                <a:cubicBezTo>
                  <a:pt x="8775" y="8437"/>
                  <a:pt x="8775" y="8437"/>
                  <a:pt x="8775" y="8437"/>
                </a:cubicBezTo>
                <a:cubicBezTo>
                  <a:pt x="10969" y="10631"/>
                  <a:pt x="10969" y="10631"/>
                  <a:pt x="10969" y="10631"/>
                </a:cubicBezTo>
                <a:cubicBezTo>
                  <a:pt x="11138" y="10800"/>
                  <a:pt x="11306" y="10800"/>
                  <a:pt x="11475" y="10800"/>
                </a:cubicBezTo>
                <a:cubicBezTo>
                  <a:pt x="11644" y="10800"/>
                  <a:pt x="11813" y="10800"/>
                  <a:pt x="11981" y="10631"/>
                </a:cubicBezTo>
                <a:cubicBezTo>
                  <a:pt x="15356" y="7256"/>
                  <a:pt x="15356" y="7256"/>
                  <a:pt x="15356" y="7256"/>
                </a:cubicBezTo>
                <a:cubicBezTo>
                  <a:pt x="15525" y="6919"/>
                  <a:pt x="15525" y="6581"/>
                  <a:pt x="15356" y="6244"/>
                </a:cubicBezTo>
                <a:cubicBezTo>
                  <a:pt x="15019" y="6075"/>
                  <a:pt x="14681" y="6075"/>
                  <a:pt x="14344" y="6244"/>
                </a:cubicBezTo>
                <a:cubicBezTo>
                  <a:pt x="11475" y="9112"/>
                  <a:pt x="11475" y="9112"/>
                  <a:pt x="11475" y="9112"/>
                </a:cubicBezTo>
                <a:cubicBezTo>
                  <a:pt x="9281" y="6919"/>
                  <a:pt x="9281" y="6919"/>
                  <a:pt x="9281" y="6919"/>
                </a:cubicBezTo>
                <a:cubicBezTo>
                  <a:pt x="9281" y="6919"/>
                  <a:pt x="9113" y="6919"/>
                  <a:pt x="9113" y="6750"/>
                </a:cubicBezTo>
                <a:cubicBezTo>
                  <a:pt x="8775" y="6750"/>
                  <a:pt x="8438" y="6750"/>
                  <a:pt x="8269" y="6919"/>
                </a:cubicBezTo>
                <a:cubicBezTo>
                  <a:pt x="6244" y="8944"/>
                  <a:pt x="6244" y="8944"/>
                  <a:pt x="6244" y="8944"/>
                </a:cubicBezTo>
                <a:cubicBezTo>
                  <a:pt x="6075" y="9112"/>
                  <a:pt x="6075" y="9619"/>
                  <a:pt x="6244" y="9956"/>
                </a:cubicBezTo>
                <a:cubicBezTo>
                  <a:pt x="6581" y="10125"/>
                  <a:pt x="6919" y="10125"/>
                  <a:pt x="7256" y="9956"/>
                </a:cubicBezTo>
                <a:close/>
              </a:path>
            </a:pathLst>
          </a:custGeom>
          <a:solidFill>
            <a:srgbClr val="343434"/>
          </a:solidFill>
          <a:ln w="12700">
            <a:miter lim="400000"/>
          </a:ln>
        </p:spPr>
        <p:txBody>
          <a:bodyPr lIns="22860" rIns="22860"/>
          <a:lstStyle/>
          <a:p>
            <a:pPr defTabSz="1219200" hangingPunct="0">
              <a:defRPr sz="4800" spc="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 kern="0">
              <a:solidFill>
                <a:srgbClr val="27282D"/>
              </a:solidFill>
              <a:latin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6384">
        <p:random/>
      </p:transition>
    </mc:Choice>
    <mc:Fallback>
      <p:transition spd="slow" advClick="0" advTm="4638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" grpId="0" autoUpdateAnimBg="0"/>
      <p:bldP spid="1214" grpId="0" autoUpdateAnimBg="0"/>
      <p:bldP spid="1216" grpId="0" autoUpdateAnimBg="0"/>
      <p:bldP spid="1218" grpId="0" autoUpdateAnimBg="0"/>
      <p:bldP spid="1219" grpId="0" autoUpdateAnimBg="0"/>
      <p:bldP spid="1220" grpId="0" autoUpdateAnimBg="0"/>
      <p:bldP spid="1221" grpId="0" autoUpdateAnimBg="0"/>
      <p:bldP spid="122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Gold copy.png"/>
          <p:cNvPicPr>
            <a:picLocks noChangeAspect="1"/>
          </p:cNvPicPr>
          <p:nvPr/>
        </p:nvPicPr>
        <p:blipFill>
          <a:blip r:embed="rId1">
            <a:alphaModFix amt="47202"/>
          </a:blip>
          <a:stretch>
            <a:fillRect/>
          </a:stretch>
        </p:blipFill>
        <p:spPr>
          <a:xfrm>
            <a:off x="2471697" y="3575411"/>
            <a:ext cx="8322428" cy="53509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819" name="Group 1819"/>
          <p:cNvGrpSpPr/>
          <p:nvPr/>
        </p:nvGrpSpPr>
        <p:grpSpPr>
          <a:xfrm>
            <a:off x="2422109" y="1622947"/>
            <a:ext cx="7676295" cy="4791976"/>
            <a:chOff x="0" y="0"/>
            <a:chExt cx="15352588" cy="9583949"/>
          </a:xfrm>
        </p:grpSpPr>
        <p:pic>
          <p:nvPicPr>
            <p:cNvPr id="1817" name="Gray Space-filter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352589" cy="95839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>
              <a:outerShdw blurRad="12700" dist="114300" dir="4020000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818" name="Shape 1818"/>
            <p:cNvSpPr/>
            <p:nvPr/>
          </p:nvSpPr>
          <p:spPr>
            <a:xfrm>
              <a:off x="1443830" y="572675"/>
              <a:ext cx="12464929" cy="7462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982"/>
                  </a:moveTo>
                  <a:lnTo>
                    <a:pt x="14106" y="21600"/>
                  </a:lnTo>
                  <a:lnTo>
                    <a:pt x="21600" y="13403"/>
                  </a:lnTo>
                  <a:lnTo>
                    <a:pt x="7474" y="0"/>
                  </a:lnTo>
                  <a:lnTo>
                    <a:pt x="0" y="7982"/>
                  </a:lnTo>
                  <a:close/>
                </a:path>
              </a:pathLst>
            </a:custGeom>
            <a:solidFill>
              <a:srgbClr val="4E4F5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292100" hangingPunct="0">
                <a:defRPr sz="3200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1825" name="PA_库_形状 1825"/>
          <p:cNvSpPr/>
          <p:nvPr>
            <p:custDataLst>
              <p:tags r:id="rId3"/>
            </p:custDataLst>
          </p:nvPr>
        </p:nvSpPr>
        <p:spPr>
          <a:xfrm>
            <a:off x="694160" y="4051970"/>
            <a:ext cx="236306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algn="r" defTabSz="410845" hangingPunct="0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zh-CN" altLang="en-US" sz="2100" kern="0" spc="-147">
                <a:solidFill>
                  <a:srgbClr val="FFFFFF"/>
                </a:solidFill>
                <a:latin typeface="Montserrat-Bold"/>
                <a:ea typeface="宋体" panose="02010600030101010101" pitchFamily="2" charset="-122"/>
                <a:sym typeface="Montserrat-Bold"/>
              </a:rPr>
              <a:t>信号槽与转换槽机制</a:t>
            </a:r>
            <a:endParaRPr lang="zh-CN" altLang="en-US" sz="2100" kern="0" spc="-147">
              <a:solidFill>
                <a:srgbClr val="FFFFFF"/>
              </a:solidFill>
              <a:latin typeface="Montserrat-Bold"/>
              <a:ea typeface="宋体" panose="02010600030101010101" pitchFamily="2" charset="-122"/>
              <a:sym typeface="Montserrat-Bold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915101" y="922811"/>
            <a:ext cx="3869693" cy="47942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defTabSz="410845" hangingPunct="0">
              <a:lnSpc>
                <a:spcPct val="90000"/>
              </a:lnSpc>
              <a:defRPr sz="5900" spc="-413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sz="2950" kern="0" spc="-207">
                <a:solidFill>
                  <a:srgbClr val="FFFFFF"/>
                </a:solidFill>
                <a:latin typeface="Montserrat-Bold"/>
                <a:sym typeface="Montserrat-Bold"/>
              </a:rPr>
              <a:t>Unfinished Part</a:t>
            </a:r>
            <a:endParaRPr lang="zh-CN" altLang="en-US" sz="2950" i="1" kern="0" spc="-207">
              <a:solidFill>
                <a:srgbClr val="FFFFFF"/>
              </a:solidFill>
              <a:latin typeface="Montserrat-Bold"/>
              <a:ea typeface="宋体" panose="02010600030101010101" pitchFamily="2" charset="-122"/>
              <a:cs typeface="Playfair Display"/>
              <a:sym typeface="Montserrat-Bold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1821" name="PA_库_形状 1821"/>
          <p:cNvSpPr/>
          <p:nvPr>
            <p:custDataLst>
              <p:tags r:id="rId5"/>
            </p:custDataLst>
          </p:nvPr>
        </p:nvSpPr>
        <p:spPr>
          <a:xfrm>
            <a:off x="8565377" y="910330"/>
            <a:ext cx="236306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defTabSz="410845" hangingPunct="0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zh-CN" sz="2100" kern="0" spc="-147" dirty="0">
                <a:solidFill>
                  <a:srgbClr val="FFFFFF"/>
                </a:solidFill>
                <a:latin typeface="Montserrat-Bold"/>
                <a:ea typeface="宋体" panose="02010600030101010101" pitchFamily="2" charset="-122"/>
                <a:sym typeface="Montserrat-Bold"/>
              </a:rPr>
              <a:t>数据库</a:t>
            </a:r>
            <a:endParaRPr lang="zh-CN" sz="2100" kern="0" spc="-147" dirty="0">
              <a:solidFill>
                <a:srgbClr val="FFFFFF"/>
              </a:solidFill>
              <a:latin typeface="Montserrat-Bold"/>
              <a:ea typeface="宋体" panose="02010600030101010101" pitchFamily="2" charset="-122"/>
              <a:sym typeface="Montserrat-Bold"/>
            </a:endParaRPr>
          </a:p>
        </p:txBody>
      </p:sp>
      <p:sp>
        <p:nvSpPr>
          <p:cNvPr id="1823" name="PA_库_形状 1823"/>
          <p:cNvSpPr/>
          <p:nvPr>
            <p:custDataLst>
              <p:tags r:id="rId6"/>
            </p:custDataLst>
          </p:nvPr>
        </p:nvSpPr>
        <p:spPr>
          <a:xfrm>
            <a:off x="9323715" y="2683225"/>
            <a:ext cx="2363064" cy="3613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defTabSz="410845" hangingPunct="0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zh-CN" sz="2100" kern="0" spc="-147">
                <a:solidFill>
                  <a:srgbClr val="FFFFFF"/>
                </a:solidFill>
                <a:latin typeface="Montserrat-Bold"/>
                <a:ea typeface="宋体" panose="02010600030101010101" pitchFamily="2" charset="-122"/>
                <a:sym typeface="Montserrat-Bold"/>
              </a:rPr>
              <a:t>随机分组与随机出题</a:t>
            </a:r>
            <a:endParaRPr lang="zh-CN" sz="2100" kern="0" spc="-147">
              <a:solidFill>
                <a:srgbClr val="FFFFFF"/>
              </a:solidFill>
              <a:latin typeface="Montserrat-Bold"/>
              <a:ea typeface="宋体" panose="02010600030101010101" pitchFamily="2" charset="-122"/>
              <a:sym typeface="Montserrat-Bold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6328253" y="1154918"/>
            <a:ext cx="1901714" cy="1250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0" y="1822"/>
                  <a:pt x="6335" y="6376"/>
                </a:cubicBezTo>
                <a:cubicBezTo>
                  <a:pt x="12669" y="10930"/>
                  <a:pt x="21496" y="13533"/>
                  <a:pt x="15162" y="15875"/>
                </a:cubicBezTo>
                <a:cubicBezTo>
                  <a:pt x="8827" y="18217"/>
                  <a:pt x="0" y="21600"/>
                  <a:pt x="0" y="21600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412750" hangingPunct="0">
              <a:lnSpc>
                <a:spcPct val="140000"/>
              </a:lnSpc>
              <a:defRPr sz="5600" spc="-112">
                <a:latin typeface="Gill Sans"/>
                <a:ea typeface="Gill Sans"/>
                <a:cs typeface="Gill Sans"/>
                <a:sym typeface="Gill Sans"/>
              </a:defRPr>
            </a:pPr>
            <a:endParaRPr sz="2800" kern="0" spc="-56">
              <a:solidFill>
                <a:srgbClr val="93A3A5"/>
              </a:solidFill>
              <a:latin typeface="Gill Sans"/>
              <a:sym typeface="Gill Sans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7818565" y="2825384"/>
            <a:ext cx="1586825" cy="1631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38" h="16903" extrusionOk="0">
                <a:moveTo>
                  <a:pt x="14845" y="0"/>
                </a:moveTo>
                <a:cubicBezTo>
                  <a:pt x="14845" y="0"/>
                  <a:pt x="2775" y="2599"/>
                  <a:pt x="10079" y="6426"/>
                </a:cubicBezTo>
                <a:cubicBezTo>
                  <a:pt x="17383" y="10253"/>
                  <a:pt x="21600" y="12418"/>
                  <a:pt x="19129" y="15037"/>
                </a:cubicBezTo>
                <a:cubicBezTo>
                  <a:pt x="12937" y="21600"/>
                  <a:pt x="0" y="8747"/>
                  <a:pt x="0" y="8747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412750" hangingPunct="0">
              <a:lnSpc>
                <a:spcPct val="140000"/>
              </a:lnSpc>
              <a:defRPr sz="5600" spc="-112">
                <a:latin typeface="Gill Sans"/>
                <a:ea typeface="Gill Sans"/>
                <a:cs typeface="Gill Sans"/>
                <a:sym typeface="Gill Sans"/>
              </a:defRPr>
            </a:pPr>
            <a:endParaRPr sz="2800" kern="0" spc="-56">
              <a:solidFill>
                <a:srgbClr val="93A3A5"/>
              </a:solidFill>
              <a:latin typeface="Gill Sans"/>
              <a:sym typeface="Gill Sans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6165006" y="2335577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30" name="Shape 1830"/>
          <p:cNvSpPr/>
          <p:nvPr/>
        </p:nvSpPr>
        <p:spPr>
          <a:xfrm>
            <a:off x="9049801" y="2775075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31" name="Shape 1831"/>
          <p:cNvSpPr/>
          <p:nvPr/>
        </p:nvSpPr>
        <p:spPr>
          <a:xfrm>
            <a:off x="7662030" y="3515701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32" name="Shape 1832"/>
          <p:cNvSpPr/>
          <p:nvPr/>
        </p:nvSpPr>
        <p:spPr>
          <a:xfrm rot="10800000" flipH="1">
            <a:off x="1904571" y="3188393"/>
            <a:ext cx="1894553" cy="49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5" h="15823" extrusionOk="0">
                <a:moveTo>
                  <a:pt x="3557" y="220"/>
                </a:moveTo>
                <a:cubicBezTo>
                  <a:pt x="3557" y="220"/>
                  <a:pt x="-2245" y="7053"/>
                  <a:pt x="971" y="14327"/>
                </a:cubicBezTo>
                <a:cubicBezTo>
                  <a:pt x="4186" y="21600"/>
                  <a:pt x="19355" y="0"/>
                  <a:pt x="19355" y="0"/>
                </a:cubicBezTo>
              </a:path>
            </a:pathLst>
          </a:custGeom>
          <a:ln w="25400">
            <a:solidFill>
              <a:srgbClr val="EB3F47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412750" hangingPunct="0">
              <a:lnSpc>
                <a:spcPct val="140000"/>
              </a:lnSpc>
              <a:defRPr sz="5600" spc="-112">
                <a:latin typeface="Gill Sans"/>
                <a:ea typeface="Gill Sans"/>
                <a:cs typeface="Gill Sans"/>
                <a:sym typeface="Gill Sans"/>
              </a:defRPr>
            </a:pPr>
            <a:endParaRPr sz="2800" kern="0" spc="-56">
              <a:solidFill>
                <a:srgbClr val="93A3A5"/>
              </a:solidFill>
              <a:latin typeface="Gill Sans"/>
              <a:sym typeface="Gill Sans"/>
            </a:endParaRPr>
          </a:p>
        </p:txBody>
      </p:sp>
      <p:sp>
        <p:nvSpPr>
          <p:cNvPr id="1833" name="Shape 1833"/>
          <p:cNvSpPr/>
          <p:nvPr/>
        </p:nvSpPr>
        <p:spPr>
          <a:xfrm rot="10800000">
            <a:off x="2241372" y="3622244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34" name="Shape 1834"/>
          <p:cNvSpPr/>
          <p:nvPr/>
        </p:nvSpPr>
        <p:spPr>
          <a:xfrm rot="10800000">
            <a:off x="3725545" y="3622244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8230639" y="1067273"/>
            <a:ext cx="190501" cy="190501"/>
          </a:xfrm>
          <a:prstGeom prst="ellipse">
            <a:avLst/>
          </a:prstGeom>
          <a:ln w="76200">
            <a:solidFill>
              <a:srgbClr val="FF345F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2186">
        <p:random/>
      </p:transition>
    </mc:Choice>
    <mc:Fallback>
      <p:transition spd="slow" advClick="0" advTm="6218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2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5" grpId="0" autoUpdateAnimBg="0"/>
      <p:bldP spid="1821" grpId="0" autoUpdateAnimBg="0"/>
      <p:bldP spid="182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2621" y="0"/>
              <a:ext cx="11186758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3525253"/>
              <a:ext cx="1239253" cy="3332747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689379" y="0"/>
              <a:ext cx="502621" cy="68580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PA_库_文本框 7"/>
          <p:cNvSpPr txBox="1"/>
          <p:nvPr>
            <p:custDataLst>
              <p:tags r:id="rId2"/>
            </p:custDataLst>
          </p:nvPr>
        </p:nvSpPr>
        <p:spPr>
          <a:xfrm>
            <a:off x="4025144" y="2828835"/>
            <a:ext cx="4141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Broadway" panose="04040905080B02020502" pitchFamily="82" charset="0"/>
              </a:rPr>
              <a:t>THANKS</a:t>
            </a:r>
            <a:endParaRPr lang="zh-CN" altLang="en-US" sz="7200" b="1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675">
        <p:random/>
      </p:transition>
    </mc:Choice>
    <mc:Fallback>
      <p:transition spd="slow" advClick="0" advTm="467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645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6011776" y="5707450"/>
            <a:ext cx="833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>
                <a:solidFill>
                  <a:srgbClr val="C198BD"/>
                </a:solidFill>
                <a:latin typeface="773-CAI978" panose="020B0402020204020303" pitchFamily="34" charset="0"/>
              </a:rPr>
              <a:t>CONTENT</a:t>
            </a:r>
            <a:endParaRPr lang="zh-CN" altLang="en-US" sz="1050" dirty="0">
              <a:solidFill>
                <a:srgbClr val="C198BD"/>
              </a:solidFill>
              <a:latin typeface="773-CAI978" panose="020B0402020204020303" pitchFamily="34" charset="0"/>
            </a:endParaRPr>
          </a:p>
        </p:txBody>
      </p:sp>
      <p:grpSp>
        <p:nvGrpSpPr>
          <p:cNvPr id="6" name="Group 61"/>
          <p:cNvGrpSpPr/>
          <p:nvPr/>
        </p:nvGrpSpPr>
        <p:grpSpPr>
          <a:xfrm>
            <a:off x="6657766" y="2660597"/>
            <a:ext cx="544878" cy="544878"/>
            <a:chOff x="5582823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8" name="Oval 62"/>
            <p:cNvSpPr/>
            <p:nvPr/>
          </p:nvSpPr>
          <p:spPr>
            <a:xfrm>
              <a:off x="5582823" y="4140486"/>
              <a:ext cx="1026356" cy="1026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63"/>
            <p:cNvGrpSpPr/>
            <p:nvPr/>
          </p:nvGrpSpPr>
          <p:grpSpPr>
            <a:xfrm>
              <a:off x="5916784" y="4474447"/>
              <a:ext cx="358433" cy="358433"/>
              <a:chOff x="4427654" y="3049909"/>
              <a:chExt cx="464344" cy="464344"/>
            </a:xfrm>
            <a:solidFill>
              <a:srgbClr val="F8F8F8"/>
            </a:solidFill>
          </p:grpSpPr>
          <p:sp>
            <p:nvSpPr>
              <p:cNvPr id="11" name="AutoShape 123"/>
              <p:cNvSpPr/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124"/>
              <p:cNvSpPr/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125"/>
              <p:cNvSpPr/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" name="Group 67"/>
          <p:cNvGrpSpPr/>
          <p:nvPr/>
        </p:nvGrpSpPr>
        <p:grpSpPr>
          <a:xfrm>
            <a:off x="6657130" y="1933443"/>
            <a:ext cx="544878" cy="544878"/>
            <a:chOff x="2297797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15" name="Oval 68"/>
            <p:cNvSpPr/>
            <p:nvPr/>
          </p:nvSpPr>
          <p:spPr>
            <a:xfrm>
              <a:off x="2297797" y="4140486"/>
              <a:ext cx="1026356" cy="1026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69"/>
            <p:cNvGrpSpPr/>
            <p:nvPr/>
          </p:nvGrpSpPr>
          <p:grpSpPr>
            <a:xfrm>
              <a:off x="2654122" y="4474447"/>
              <a:ext cx="313704" cy="358433"/>
              <a:chOff x="740685" y="2696368"/>
              <a:chExt cx="406400" cy="464344"/>
            </a:xfrm>
            <a:solidFill>
              <a:srgbClr val="F8F8F8"/>
            </a:solidFill>
          </p:grpSpPr>
          <p:sp>
            <p:nvSpPr>
              <p:cNvPr id="17" name="AutoShape 131"/>
              <p:cNvSpPr/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132"/>
              <p:cNvSpPr/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133"/>
              <p:cNvSpPr/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AutoShape 134"/>
              <p:cNvSpPr/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1" name="Group 74"/>
          <p:cNvGrpSpPr/>
          <p:nvPr/>
        </p:nvGrpSpPr>
        <p:grpSpPr>
          <a:xfrm>
            <a:off x="6658401" y="3385211"/>
            <a:ext cx="544878" cy="544878"/>
            <a:chOff x="8867850" y="1783125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22" name="Oval 75"/>
            <p:cNvSpPr/>
            <p:nvPr/>
          </p:nvSpPr>
          <p:spPr>
            <a:xfrm>
              <a:off x="8867850" y="1783125"/>
              <a:ext cx="1026356" cy="1026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3" name="Group 76"/>
            <p:cNvGrpSpPr/>
            <p:nvPr/>
          </p:nvGrpSpPr>
          <p:grpSpPr>
            <a:xfrm>
              <a:off x="9201809" y="2117086"/>
              <a:ext cx="358433" cy="358433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24" name="AutoShape 126"/>
              <p:cNvSpPr/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" name="AutoShape 127"/>
              <p:cNvSpPr/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6" name="TextBox 79"/>
          <p:cNvSpPr txBox="1"/>
          <p:nvPr/>
        </p:nvSpPr>
        <p:spPr>
          <a:xfrm flipH="1">
            <a:off x="7503281" y="181985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Option One</a:t>
            </a:r>
            <a:endParaRPr lang="id-ID" sz="1600" dirty="0">
              <a:solidFill>
                <a:srgbClr val="0A194A"/>
              </a:solidFill>
              <a:latin typeface="Montserrat Light" panose="000004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TextBox 80"/>
          <p:cNvSpPr txBox="1"/>
          <p:nvPr/>
        </p:nvSpPr>
        <p:spPr>
          <a:xfrm flipH="1">
            <a:off x="7503278" y="2166046"/>
            <a:ext cx="274449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Problem Statement</a:t>
            </a:r>
            <a:endParaRPr lang="en-US" altLang="zh-CN" sz="1200" b="1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TextBox 81"/>
          <p:cNvSpPr txBox="1"/>
          <p:nvPr/>
        </p:nvSpPr>
        <p:spPr>
          <a:xfrm flipH="1">
            <a:off x="7503281" y="2588915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Option Two</a:t>
            </a:r>
            <a:endParaRPr lang="id-ID" sz="1600" dirty="0">
              <a:solidFill>
                <a:srgbClr val="0A194A"/>
              </a:solidFill>
              <a:latin typeface="Montserrat Light" panose="000004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extBox 82"/>
          <p:cNvSpPr txBox="1"/>
          <p:nvPr/>
        </p:nvSpPr>
        <p:spPr>
          <a:xfrm flipH="1">
            <a:off x="7503278" y="2891288"/>
            <a:ext cx="274449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Group Division</a:t>
            </a:r>
            <a:endParaRPr lang="zh-CN" altLang="en-US" sz="1200" b="1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TextBox 83"/>
          <p:cNvSpPr txBox="1"/>
          <p:nvPr/>
        </p:nvSpPr>
        <p:spPr>
          <a:xfrm flipH="1">
            <a:off x="7503281" y="3268856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Option Three</a:t>
            </a:r>
            <a:endParaRPr lang="id-ID" sz="1600" dirty="0">
              <a:solidFill>
                <a:srgbClr val="0A194A"/>
              </a:solidFill>
              <a:latin typeface="Montserrat Light" panose="000004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84"/>
          <p:cNvSpPr txBox="1"/>
          <p:nvPr/>
        </p:nvSpPr>
        <p:spPr>
          <a:xfrm flipH="1">
            <a:off x="7503278" y="3654414"/>
            <a:ext cx="274449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Analysis </a:t>
            </a:r>
            <a:r>
              <a:rPr lang="en-US" altLang="zh-CN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and</a:t>
            </a:r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Design</a:t>
            </a:r>
            <a:endParaRPr lang="zh-CN" altLang="en-US" sz="1200" b="1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2" name="Group 67"/>
          <p:cNvGrpSpPr/>
          <p:nvPr/>
        </p:nvGrpSpPr>
        <p:grpSpPr>
          <a:xfrm>
            <a:off x="6665382" y="4089098"/>
            <a:ext cx="544878" cy="544878"/>
            <a:chOff x="2297797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33" name="Oval 68"/>
            <p:cNvSpPr/>
            <p:nvPr/>
          </p:nvSpPr>
          <p:spPr>
            <a:xfrm>
              <a:off x="2297797" y="4140486"/>
              <a:ext cx="1026356" cy="1026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4" name="Group 69"/>
            <p:cNvGrpSpPr/>
            <p:nvPr/>
          </p:nvGrpSpPr>
          <p:grpSpPr>
            <a:xfrm>
              <a:off x="2654122" y="4474447"/>
              <a:ext cx="313704" cy="358433"/>
              <a:chOff x="740685" y="2696368"/>
              <a:chExt cx="406400" cy="464344"/>
            </a:xfrm>
            <a:solidFill>
              <a:srgbClr val="F8F8F8"/>
            </a:solidFill>
          </p:grpSpPr>
          <p:sp>
            <p:nvSpPr>
              <p:cNvPr id="35" name="AutoShape 131"/>
              <p:cNvSpPr/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6" name="AutoShape 132"/>
              <p:cNvSpPr/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133"/>
              <p:cNvSpPr/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" name="AutoShape 134"/>
              <p:cNvSpPr/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9" name="TextBox 79"/>
          <p:cNvSpPr txBox="1"/>
          <p:nvPr/>
        </p:nvSpPr>
        <p:spPr>
          <a:xfrm flipH="1">
            <a:off x="7503278" y="406504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Option Four</a:t>
            </a:r>
            <a:endParaRPr lang="id-ID" sz="1600" dirty="0">
              <a:solidFill>
                <a:srgbClr val="0A194A"/>
              </a:solidFill>
              <a:latin typeface="Montserrat Light" panose="000004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TextBox 80"/>
          <p:cNvSpPr txBox="1"/>
          <p:nvPr/>
        </p:nvSpPr>
        <p:spPr>
          <a:xfrm flipH="1">
            <a:off x="7503275" y="4321701"/>
            <a:ext cx="274449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Implementation </a:t>
            </a:r>
            <a:r>
              <a:rPr lang="en-US" altLang="zh-CN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and Test</a:t>
            </a:r>
            <a:endParaRPr lang="en-US" altLang="zh-CN" sz="1200" b="1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Group 61"/>
          <p:cNvGrpSpPr/>
          <p:nvPr/>
        </p:nvGrpSpPr>
        <p:grpSpPr>
          <a:xfrm>
            <a:off x="6658401" y="4812612"/>
            <a:ext cx="544878" cy="544878"/>
            <a:chOff x="5582823" y="4140486"/>
            <a:chExt cx="1026356" cy="1026356"/>
          </a:xfrm>
          <a:effectLst>
            <a:outerShdw blurRad="381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grpSpPr>
        <p:sp>
          <p:nvSpPr>
            <p:cNvPr id="4" name="Oval 62"/>
            <p:cNvSpPr/>
            <p:nvPr/>
          </p:nvSpPr>
          <p:spPr>
            <a:xfrm>
              <a:off x="5582823" y="4140486"/>
              <a:ext cx="1026356" cy="1026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grpSp>
          <p:nvGrpSpPr>
            <p:cNvPr id="41" name="Group 63"/>
            <p:cNvGrpSpPr/>
            <p:nvPr/>
          </p:nvGrpSpPr>
          <p:grpSpPr>
            <a:xfrm>
              <a:off x="5916784" y="4474447"/>
              <a:ext cx="358433" cy="358433"/>
              <a:chOff x="4427654" y="3049909"/>
              <a:chExt cx="464344" cy="464344"/>
            </a:xfrm>
            <a:solidFill>
              <a:srgbClr val="F8F8F8"/>
            </a:solidFill>
          </p:grpSpPr>
          <p:sp>
            <p:nvSpPr>
              <p:cNvPr id="42" name="AutoShape 123"/>
              <p:cNvSpPr/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3" name="AutoShape 124"/>
              <p:cNvSpPr/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125"/>
              <p:cNvSpPr/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45" name="TextBox 79"/>
          <p:cNvSpPr txBox="1"/>
          <p:nvPr/>
        </p:nvSpPr>
        <p:spPr>
          <a:xfrm flipH="1">
            <a:off x="7503278" y="4740688"/>
            <a:ext cx="2153059" cy="367359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Lato" panose="020F0502020204030203" pitchFamily="34" charset="0"/>
                <a:cs typeface="Segoe UI Light" panose="020B0502040204020203" pitchFamily="34" charset="0"/>
              </a:rPr>
              <a:t>Option Five</a:t>
            </a:r>
            <a:endParaRPr lang="id-ID" sz="1600" dirty="0">
              <a:solidFill>
                <a:srgbClr val="0A194A"/>
              </a:solidFill>
              <a:latin typeface="Montserrat Light" panose="00000400000000000000" pitchFamily="50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TextBox 80"/>
          <p:cNvSpPr txBox="1"/>
          <p:nvPr/>
        </p:nvSpPr>
        <p:spPr>
          <a:xfrm flipH="1">
            <a:off x="7503275" y="5043061"/>
            <a:ext cx="2744494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1200" spc="15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Summary and Prospect</a:t>
            </a:r>
            <a:endParaRPr lang="zh-CN" altLang="en-US" sz="12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5840">
        <p:random/>
      </p:transition>
    </mc:Choice>
    <mc:Fallback>
      <p:transition spd="slow" advClick="0" advTm="1584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9" grpId="0"/>
      <p:bldP spid="40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3227"/>
            <a:ext cx="12192000" cy="7163184"/>
          </a:xfrm>
          <a:prstGeom prst="rect">
            <a:avLst/>
          </a:prstGeom>
        </p:spPr>
      </p:pic>
      <p:sp>
        <p:nvSpPr>
          <p:cNvPr id="5" name="Rectangle 20"/>
          <p:cNvSpPr/>
          <p:nvPr/>
        </p:nvSpPr>
        <p:spPr>
          <a:xfrm>
            <a:off x="1871187" y="1240010"/>
            <a:ext cx="463090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rgbClr val="0A1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问题</a:t>
            </a:r>
            <a:endParaRPr lang="zh-CN" altLang="en-US" sz="8000" b="1" dirty="0">
              <a:solidFill>
                <a:srgbClr val="0A1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zh-CN" altLang="en-US" sz="8000" b="1" dirty="0">
                <a:solidFill>
                  <a:srgbClr val="0A19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陈述</a:t>
            </a:r>
            <a:endParaRPr lang="zh-CN" altLang="en-US" sz="8000" b="1" dirty="0">
              <a:solidFill>
                <a:srgbClr val="0A19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1871188" y="91571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Creative Business</a:t>
            </a:r>
            <a:endParaRPr lang="en-US" sz="1400" dirty="0">
              <a:solidFill>
                <a:schemeClr val="accent1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45"/>
          <p:cNvSpPr/>
          <p:nvPr/>
        </p:nvSpPr>
        <p:spPr>
          <a:xfrm>
            <a:off x="1970247" y="5209529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PART   ONE</a:t>
            </a:r>
            <a:endParaRPr lang="id-ID" sz="11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125">
        <p:random/>
      </p:transition>
    </mc:Choice>
    <mc:Fallback>
      <p:transition spd="slow" advClick="0" advTm="412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2280271">
            <a:off x="-2646946" y="-66174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17"/>
          <p:cNvGrpSpPr/>
          <p:nvPr/>
        </p:nvGrpSpPr>
        <p:grpSpPr>
          <a:xfrm>
            <a:off x="9373126" y="359138"/>
            <a:ext cx="464344" cy="464344"/>
            <a:chOff x="8216107" y="2577307"/>
            <a:chExt cx="464344" cy="464344"/>
          </a:xfrm>
          <a:solidFill>
            <a:srgbClr val="0A194A"/>
          </a:solidFill>
        </p:grpSpPr>
        <p:sp>
          <p:nvSpPr>
            <p:cNvPr id="4" name="AutoShape 52"/>
            <p:cNvSpPr/>
            <p:nvPr/>
          </p:nvSpPr>
          <p:spPr bwMode="auto">
            <a:xfrm>
              <a:off x="8216107" y="2577307"/>
              <a:ext cx="464344" cy="464344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" name="AutoShape 53"/>
            <p:cNvSpPr/>
            <p:nvPr/>
          </p:nvSpPr>
          <p:spPr bwMode="auto">
            <a:xfrm>
              <a:off x="8390732" y="2736850"/>
              <a:ext cx="125413" cy="13017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" name="AutoShape 54"/>
            <p:cNvSpPr/>
            <p:nvPr/>
          </p:nvSpPr>
          <p:spPr bwMode="auto">
            <a:xfrm>
              <a:off x="8375650" y="2896394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" name="AutoShape 55"/>
            <p:cNvSpPr/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" name="Rectangle 25"/>
          <p:cNvSpPr/>
          <p:nvPr/>
        </p:nvSpPr>
        <p:spPr>
          <a:xfrm>
            <a:off x="7501890" y="913130"/>
            <a:ext cx="441071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我们从往届唐班选拔的流程中发现，唐班在选拔过程中大多为人工操作，其缺点如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spc="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耗时久、工作量大、效率较低</a:t>
            </a:r>
            <a:r>
              <a:rPr lang="zh-CN" altLang="en-US" sz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en-US" sz="1200" dirty="0">
              <a:solidFill>
                <a:srgbClr val="0A194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357608" y="2413973"/>
            <a:ext cx="464344" cy="465138"/>
            <a:chOff x="7275629" y="3973834"/>
            <a:chExt cx="464344" cy="465138"/>
          </a:xfrm>
          <a:solidFill>
            <a:srgbClr val="0A194A"/>
          </a:solidFill>
        </p:grpSpPr>
        <p:sp>
          <p:nvSpPr>
            <p:cNvPr id="11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8" name="Rectangle 29"/>
          <p:cNvSpPr/>
          <p:nvPr/>
        </p:nvSpPr>
        <p:spPr>
          <a:xfrm>
            <a:off x="7501890" y="2915285"/>
            <a:ext cx="441134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所以我们考虑：是否可以运用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语言等计算机语言来简化人工操作 ，实现大部分工作自动化进行，从而达到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 spc="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耗时短、工作量小、效率高的特点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。</a:t>
            </a:r>
            <a:endParaRPr lang="en-US" sz="2000" dirty="0">
              <a:solidFill>
                <a:srgbClr val="0A194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7"/>
          <p:cNvGrpSpPr/>
          <p:nvPr/>
        </p:nvGrpSpPr>
        <p:grpSpPr>
          <a:xfrm>
            <a:off x="9427300" y="4706933"/>
            <a:ext cx="319881" cy="465138"/>
            <a:chOff x="10146507" y="3505994"/>
            <a:chExt cx="319881" cy="465138"/>
          </a:xfrm>
          <a:solidFill>
            <a:srgbClr val="0A194A"/>
          </a:solidFill>
        </p:grpSpPr>
        <p:sp>
          <p:nvSpPr>
            <p:cNvPr id="20" name="AutoShape 30"/>
            <p:cNvSpPr/>
            <p:nvPr/>
          </p:nvSpPr>
          <p:spPr bwMode="auto">
            <a:xfrm>
              <a:off x="10146507" y="3505994"/>
              <a:ext cx="319881" cy="465138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31"/>
            <p:cNvSpPr/>
            <p:nvPr/>
          </p:nvSpPr>
          <p:spPr bwMode="auto">
            <a:xfrm>
              <a:off x="10205244" y="3709194"/>
              <a:ext cx="205581" cy="166688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A194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3" name="Rectangle 32"/>
          <p:cNvSpPr/>
          <p:nvPr/>
        </p:nvSpPr>
        <p:spPr>
          <a:xfrm>
            <a:off x="7501890" y="5355590"/>
            <a:ext cx="44113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None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同时创建一个完善的选拔系统可以进行</a:t>
            </a:r>
            <a:r>
              <a:rPr lang="zh-CN" altLang="en-US" sz="2000" b="1" spc="1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长期应用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，并保存每一届的选拔成绩随时调取查看。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Segoe UI Light" panose="020B0502040204020203" pitchFamily="34" charset="0"/>
              <a:sym typeface="+mn-ea"/>
            </a:endParaRPr>
          </a:p>
        </p:txBody>
      </p:sp>
      <p:grpSp>
        <p:nvGrpSpPr>
          <p:cNvPr id="26" name="c14c19f6-979a-41d9-8fd9-c37f22741f3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69627" y="1798188"/>
            <a:ext cx="5046115" cy="4082043"/>
            <a:chOff x="3260725" y="1135411"/>
            <a:chExt cx="5670550" cy="4587178"/>
          </a:xfrm>
        </p:grpSpPr>
        <p:sp>
          <p:nvSpPr>
            <p:cNvPr id="27" name="iṣlidê"/>
            <p:cNvSpPr/>
            <p:nvPr/>
          </p:nvSpPr>
          <p:spPr bwMode="auto">
            <a:xfrm>
              <a:off x="3260725" y="1135411"/>
              <a:ext cx="2385286" cy="31454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îṣliḋè"/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ṧļiḓè"/>
            <p:cNvSpPr/>
            <p:nvPr/>
          </p:nvSpPr>
          <p:spPr bwMode="auto">
            <a:xfrm>
              <a:off x="6490649" y="4167626"/>
              <a:ext cx="202098" cy="1097272"/>
            </a:xfrm>
            <a:custGeom>
              <a:avLst/>
              <a:gdLst>
                <a:gd name="T0" fmla="*/ 71 w 170"/>
                <a:gd name="T1" fmla="*/ 0 h 923"/>
                <a:gd name="T2" fmla="*/ 0 w 170"/>
                <a:gd name="T3" fmla="*/ 923 h 923"/>
                <a:gd name="T4" fmla="*/ 71 w 170"/>
                <a:gd name="T5" fmla="*/ 923 h 923"/>
                <a:gd name="T6" fmla="*/ 170 w 170"/>
                <a:gd name="T7" fmla="*/ 0 h 923"/>
                <a:gd name="T8" fmla="*/ 71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1" y="0"/>
                  </a:moveTo>
                  <a:lnTo>
                    <a:pt x="0" y="923"/>
                  </a:lnTo>
                  <a:lnTo>
                    <a:pt x="71" y="923"/>
                  </a:lnTo>
                  <a:lnTo>
                    <a:pt x="170" y="0"/>
                  </a:lnTo>
                  <a:lnTo>
                    <a:pt x="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$ḻiďé"/>
            <p:cNvSpPr/>
            <p:nvPr/>
          </p:nvSpPr>
          <p:spPr bwMode="auto">
            <a:xfrm>
              <a:off x="8729177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$ḻïḓè"/>
            <p:cNvSpPr/>
            <p:nvPr/>
          </p:nvSpPr>
          <p:spPr bwMode="auto">
            <a:xfrm>
              <a:off x="8729176" y="4131961"/>
              <a:ext cx="202098" cy="1097272"/>
            </a:xfrm>
            <a:custGeom>
              <a:avLst/>
              <a:gdLst>
                <a:gd name="T0" fmla="*/ 99 w 170"/>
                <a:gd name="T1" fmla="*/ 0 h 923"/>
                <a:gd name="T2" fmla="*/ 170 w 170"/>
                <a:gd name="T3" fmla="*/ 923 h 923"/>
                <a:gd name="T4" fmla="*/ 99 w 170"/>
                <a:gd name="T5" fmla="*/ 923 h 923"/>
                <a:gd name="T6" fmla="*/ 0 w 170"/>
                <a:gd name="T7" fmla="*/ 0 h 923"/>
                <a:gd name="T8" fmla="*/ 99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99" y="0"/>
                  </a:moveTo>
                  <a:lnTo>
                    <a:pt x="170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slíḋe"/>
            <p:cNvSpPr/>
            <p:nvPr/>
          </p:nvSpPr>
          <p:spPr bwMode="auto">
            <a:xfrm>
              <a:off x="6817572" y="4118884"/>
              <a:ext cx="202098" cy="1097272"/>
            </a:xfrm>
            <a:custGeom>
              <a:avLst/>
              <a:gdLst>
                <a:gd name="T0" fmla="*/ 70 w 170"/>
                <a:gd name="T1" fmla="*/ 0 h 923"/>
                <a:gd name="T2" fmla="*/ 0 w 170"/>
                <a:gd name="T3" fmla="*/ 923 h 923"/>
                <a:gd name="T4" fmla="*/ 70 w 170"/>
                <a:gd name="T5" fmla="*/ 923 h 923"/>
                <a:gd name="T6" fmla="*/ 170 w 170"/>
                <a:gd name="T7" fmla="*/ 0 h 923"/>
                <a:gd name="T8" fmla="*/ 70 w 170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923">
                  <a:moveTo>
                    <a:pt x="70" y="0"/>
                  </a:moveTo>
                  <a:lnTo>
                    <a:pt x="0" y="923"/>
                  </a:lnTo>
                  <a:lnTo>
                    <a:pt x="70" y="923"/>
                  </a:lnTo>
                  <a:lnTo>
                    <a:pt x="1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šlïdê"/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ṧľíḍê"/>
            <p:cNvSpPr/>
            <p:nvPr/>
          </p:nvSpPr>
          <p:spPr bwMode="auto">
            <a:xfrm>
              <a:off x="8423652" y="4167626"/>
              <a:ext cx="200909" cy="1097272"/>
            </a:xfrm>
            <a:custGeom>
              <a:avLst/>
              <a:gdLst>
                <a:gd name="T0" fmla="*/ 99 w 169"/>
                <a:gd name="T1" fmla="*/ 0 h 923"/>
                <a:gd name="T2" fmla="*/ 169 w 169"/>
                <a:gd name="T3" fmla="*/ 923 h 923"/>
                <a:gd name="T4" fmla="*/ 99 w 169"/>
                <a:gd name="T5" fmla="*/ 923 h 923"/>
                <a:gd name="T6" fmla="*/ 0 w 169"/>
                <a:gd name="T7" fmla="*/ 0 h 923"/>
                <a:gd name="T8" fmla="*/ 99 w 169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923">
                  <a:moveTo>
                    <a:pt x="99" y="0"/>
                  </a:moveTo>
                  <a:lnTo>
                    <a:pt x="169" y="923"/>
                  </a:lnTo>
                  <a:lnTo>
                    <a:pt x="99" y="923"/>
                  </a:lnTo>
                  <a:lnTo>
                    <a:pt x="0" y="0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šľiḓè"/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$ḷîḋê"/>
            <p:cNvSpPr/>
            <p:nvPr/>
          </p:nvSpPr>
          <p:spPr bwMode="auto">
            <a:xfrm>
              <a:off x="6421698" y="4104618"/>
              <a:ext cx="200195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ïšḻïde"/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šļíḍê"/>
            <p:cNvSpPr/>
            <p:nvPr/>
          </p:nvSpPr>
          <p:spPr bwMode="auto">
            <a:xfrm>
              <a:off x="8423652" y="4104618"/>
              <a:ext cx="458881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ṩ1iḋe"/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iṣḷïḍê"/>
            <p:cNvSpPr/>
            <p:nvPr/>
          </p:nvSpPr>
          <p:spPr bwMode="auto">
            <a:xfrm>
              <a:off x="8427220" y="4104618"/>
              <a:ext cx="458881" cy="104615"/>
            </a:xfrm>
            <a:custGeom>
              <a:avLst/>
              <a:gdLst>
                <a:gd name="T0" fmla="*/ 386 w 386"/>
                <a:gd name="T1" fmla="*/ 0 h 88"/>
                <a:gd name="T2" fmla="*/ 0 w 386"/>
                <a:gd name="T3" fmla="*/ 0 h 88"/>
                <a:gd name="T4" fmla="*/ 383 w 386"/>
                <a:gd name="T5" fmla="*/ 0 h 88"/>
                <a:gd name="T6" fmla="*/ 383 w 386"/>
                <a:gd name="T7" fmla="*/ 88 h 88"/>
                <a:gd name="T8" fmla="*/ 386 w 386"/>
                <a:gd name="T9" fmla="*/ 88 h 88"/>
                <a:gd name="T10" fmla="*/ 386 w 38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88">
                  <a:moveTo>
                    <a:pt x="386" y="0"/>
                  </a:moveTo>
                  <a:lnTo>
                    <a:pt x="0" y="0"/>
                  </a:lnTo>
                  <a:lnTo>
                    <a:pt x="383" y="0"/>
                  </a:lnTo>
                  <a:lnTo>
                    <a:pt x="383" y="88"/>
                  </a:lnTo>
                  <a:lnTo>
                    <a:pt x="386" y="88"/>
                  </a:lnTo>
                  <a:lnTo>
                    <a:pt x="3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iSľïḑe"/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ísļídè"/>
            <p:cNvSpPr/>
            <p:nvPr/>
          </p:nvSpPr>
          <p:spPr bwMode="auto">
            <a:xfrm>
              <a:off x="8427220" y="4104618"/>
              <a:ext cx="4553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şḷiḋé"/>
            <p:cNvSpPr/>
            <p:nvPr/>
          </p:nvSpPr>
          <p:spPr bwMode="auto">
            <a:xfrm>
              <a:off x="7207502" y="3437696"/>
              <a:ext cx="937971" cy="590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íSľîďe"/>
            <p:cNvSpPr/>
            <p:nvPr/>
          </p:nvSpPr>
          <p:spPr bwMode="auto">
            <a:xfrm>
              <a:off x="7227711" y="3459095"/>
              <a:ext cx="876153" cy="5480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ŝḻîḍé"/>
            <p:cNvSpPr/>
            <p:nvPr/>
          </p:nvSpPr>
          <p:spPr bwMode="auto">
            <a:xfrm>
              <a:off x="7533235" y="3958395"/>
              <a:ext cx="285314" cy="146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şľiḓe"/>
            <p:cNvSpPr/>
            <p:nvPr/>
          </p:nvSpPr>
          <p:spPr bwMode="auto">
            <a:xfrm>
              <a:off x="7543934" y="3958395"/>
              <a:ext cx="243706" cy="146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ślíďè"/>
            <p:cNvSpPr/>
            <p:nvPr/>
          </p:nvSpPr>
          <p:spPr bwMode="auto">
            <a:xfrm>
              <a:off x="8103864" y="3459095"/>
              <a:ext cx="27343" cy="548042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íŝľîḋè"/>
            <p:cNvSpPr/>
            <p:nvPr/>
          </p:nvSpPr>
          <p:spPr bwMode="auto">
            <a:xfrm>
              <a:off x="7784074" y="3958395"/>
              <a:ext cx="20210" cy="14622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şľiḑè"/>
            <p:cNvSpPr/>
            <p:nvPr/>
          </p:nvSpPr>
          <p:spPr bwMode="auto">
            <a:xfrm>
              <a:off x="7637851" y="3660003"/>
              <a:ext cx="55874" cy="55874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ṩ1iḍê"/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šḷïḋe"/>
            <p:cNvSpPr/>
            <p:nvPr/>
          </p:nvSpPr>
          <p:spPr bwMode="auto">
            <a:xfrm>
              <a:off x="6161351" y="3596998"/>
              <a:ext cx="602726" cy="485034"/>
            </a:xfrm>
            <a:custGeom>
              <a:avLst/>
              <a:gdLst>
                <a:gd name="T0" fmla="*/ 124 w 507"/>
                <a:gd name="T1" fmla="*/ 0 h 408"/>
                <a:gd name="T2" fmla="*/ 507 w 507"/>
                <a:gd name="T3" fmla="*/ 164 h 408"/>
                <a:gd name="T4" fmla="*/ 378 w 507"/>
                <a:gd name="T5" fmla="*/ 408 h 408"/>
                <a:gd name="T6" fmla="*/ 0 w 507"/>
                <a:gd name="T7" fmla="*/ 269 h 408"/>
                <a:gd name="T8" fmla="*/ 124 w 507"/>
                <a:gd name="T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408">
                  <a:moveTo>
                    <a:pt x="124" y="0"/>
                  </a:moveTo>
                  <a:lnTo>
                    <a:pt x="507" y="164"/>
                  </a:lnTo>
                  <a:lnTo>
                    <a:pt x="378" y="408"/>
                  </a:lnTo>
                  <a:lnTo>
                    <a:pt x="0" y="269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š1îḑê"/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ş1iḋè"/>
            <p:cNvSpPr/>
            <p:nvPr/>
          </p:nvSpPr>
          <p:spPr bwMode="auto">
            <a:xfrm>
              <a:off x="6327783" y="4524268"/>
              <a:ext cx="124825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ŝľîdè"/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şľiḑè"/>
            <p:cNvSpPr/>
            <p:nvPr/>
          </p:nvSpPr>
          <p:spPr bwMode="auto">
            <a:xfrm>
              <a:off x="6494217" y="4524268"/>
              <a:ext cx="126014" cy="104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iṩḻíḍe"/>
            <p:cNvSpPr/>
            <p:nvPr/>
          </p:nvSpPr>
          <p:spPr bwMode="auto">
            <a:xfrm>
              <a:off x="6441910" y="3059656"/>
              <a:ext cx="332866" cy="332866"/>
            </a:xfrm>
            <a:prstGeom prst="ellipse">
              <a:avLst/>
            </a:pr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śľíḓè"/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  <a:close/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šľîďé"/>
            <p:cNvSpPr/>
            <p:nvPr/>
          </p:nvSpPr>
          <p:spPr bwMode="auto">
            <a:xfrm>
              <a:off x="6597643" y="3298605"/>
              <a:ext cx="166434" cy="166434"/>
            </a:xfrm>
            <a:custGeom>
              <a:avLst/>
              <a:gdLst>
                <a:gd name="T0" fmla="*/ 140 w 140"/>
                <a:gd name="T1" fmla="*/ 140 h 140"/>
                <a:gd name="T2" fmla="*/ 17 w 140"/>
                <a:gd name="T3" fmla="*/ 140 h 140"/>
                <a:gd name="T4" fmla="*/ 0 w 140"/>
                <a:gd name="T5" fmla="*/ 0 h 140"/>
                <a:gd name="T6" fmla="*/ 105 w 140"/>
                <a:gd name="T7" fmla="*/ 0 h 140"/>
                <a:gd name="T8" fmla="*/ 140 w 140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0">
                  <a:moveTo>
                    <a:pt x="140" y="140"/>
                  </a:moveTo>
                  <a:lnTo>
                    <a:pt x="17" y="14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40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íślïḍé"/>
            <p:cNvSpPr/>
            <p:nvPr/>
          </p:nvSpPr>
          <p:spPr bwMode="auto">
            <a:xfrm>
              <a:off x="6162539" y="3922731"/>
              <a:ext cx="767971" cy="645524"/>
            </a:xfrm>
            <a:custGeom>
              <a:avLst/>
              <a:gdLst>
                <a:gd name="T0" fmla="*/ 394 w 442"/>
                <a:gd name="T1" fmla="*/ 0 h 372"/>
                <a:gd name="T2" fmla="*/ 406 w 442"/>
                <a:gd name="T3" fmla="*/ 84 h 372"/>
                <a:gd name="T4" fmla="*/ 131 w 442"/>
                <a:gd name="T5" fmla="*/ 120 h 372"/>
                <a:gd name="T6" fmla="*/ 179 w 442"/>
                <a:gd name="T7" fmla="*/ 372 h 372"/>
                <a:gd name="T8" fmla="*/ 83 w 442"/>
                <a:gd name="T9" fmla="*/ 372 h 372"/>
                <a:gd name="T10" fmla="*/ 31 w 442"/>
                <a:gd name="T11" fmla="*/ 101 h 372"/>
                <a:gd name="T12" fmla="*/ 83 w 442"/>
                <a:gd name="T13" fmla="*/ 24 h 372"/>
                <a:gd name="T14" fmla="*/ 394 w 442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372">
                  <a:moveTo>
                    <a:pt x="394" y="0"/>
                  </a:moveTo>
                  <a:cubicBezTo>
                    <a:pt x="394" y="0"/>
                    <a:pt x="442" y="24"/>
                    <a:pt x="406" y="84"/>
                  </a:cubicBezTo>
                  <a:cubicBezTo>
                    <a:pt x="370" y="144"/>
                    <a:pt x="131" y="120"/>
                    <a:pt x="131" y="120"/>
                  </a:cubicBezTo>
                  <a:cubicBezTo>
                    <a:pt x="131" y="120"/>
                    <a:pt x="191" y="264"/>
                    <a:pt x="179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54" y="125"/>
                    <a:pt x="31" y="101"/>
                  </a:cubicBezTo>
                  <a:cubicBezTo>
                    <a:pt x="0" y="70"/>
                    <a:pt x="23" y="12"/>
                    <a:pt x="83" y="24"/>
                  </a:cubicBezTo>
                  <a:cubicBezTo>
                    <a:pt x="143" y="36"/>
                    <a:pt x="394" y="0"/>
                    <a:pt x="394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ṡḷiḓe"/>
            <p:cNvSpPr/>
            <p:nvPr/>
          </p:nvSpPr>
          <p:spPr bwMode="auto">
            <a:xfrm>
              <a:off x="6558413" y="4134338"/>
              <a:ext cx="28532" cy="1189"/>
            </a:xfrm>
            <a:custGeom>
              <a:avLst/>
              <a:gdLst>
                <a:gd name="T0" fmla="*/ 0 w 16"/>
                <a:gd name="T1" fmla="*/ 0 h 1"/>
                <a:gd name="T2" fmla="*/ 0 w 16"/>
                <a:gd name="T3" fmla="*/ 1 h 1"/>
                <a:gd name="T4" fmla="*/ 6 w 16"/>
                <a:gd name="T5" fmla="*/ 1 h 1"/>
                <a:gd name="T6" fmla="*/ 16 w 16"/>
                <a:gd name="T7" fmla="*/ 1 h 1"/>
                <a:gd name="T8" fmla="*/ 0 w 1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3" y="1"/>
                    <a:pt x="16" y="1"/>
                  </a:cubicBezTo>
                  <a:cubicBezTo>
                    <a:pt x="11" y="0"/>
                    <a:pt x="5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ṧlïḑe"/>
            <p:cNvSpPr/>
            <p:nvPr/>
          </p:nvSpPr>
          <p:spPr bwMode="auto">
            <a:xfrm>
              <a:off x="6191070" y="3958395"/>
              <a:ext cx="92727" cy="85595"/>
            </a:xfrm>
            <a:custGeom>
              <a:avLst/>
              <a:gdLst>
                <a:gd name="T0" fmla="*/ 49 w 54"/>
                <a:gd name="T1" fmla="*/ 0 h 49"/>
                <a:gd name="T2" fmla="*/ 1 w 54"/>
                <a:gd name="T3" fmla="*/ 49 h 49"/>
                <a:gd name="T4" fmla="*/ 52 w 54"/>
                <a:gd name="T5" fmla="*/ 1 h 49"/>
                <a:gd name="T6" fmla="*/ 54 w 54"/>
                <a:gd name="T7" fmla="*/ 2 h 49"/>
                <a:gd name="T8" fmla="*/ 49 w 5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9">
                  <a:moveTo>
                    <a:pt x="49" y="0"/>
                  </a:moveTo>
                  <a:cubicBezTo>
                    <a:pt x="17" y="1"/>
                    <a:pt x="0" y="25"/>
                    <a:pt x="1" y="49"/>
                  </a:cubicBezTo>
                  <a:cubicBezTo>
                    <a:pt x="1" y="25"/>
                    <a:pt x="19" y="1"/>
                    <a:pt x="52" y="1"/>
                  </a:cubicBezTo>
                  <a:cubicBezTo>
                    <a:pt x="53" y="1"/>
                    <a:pt x="53" y="1"/>
                    <a:pt x="54" y="2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ṧļïḑe"/>
            <p:cNvSpPr/>
            <p:nvPr/>
          </p:nvSpPr>
          <p:spPr bwMode="auto">
            <a:xfrm>
              <a:off x="6275475" y="3957206"/>
              <a:ext cx="22588" cy="4756"/>
            </a:xfrm>
            <a:custGeom>
              <a:avLst/>
              <a:gdLst>
                <a:gd name="T0" fmla="*/ 3 w 13"/>
                <a:gd name="T1" fmla="*/ 0 h 3"/>
                <a:gd name="T2" fmla="*/ 0 w 13"/>
                <a:gd name="T3" fmla="*/ 1 h 3"/>
                <a:gd name="T4" fmla="*/ 5 w 13"/>
                <a:gd name="T5" fmla="*/ 3 h 3"/>
                <a:gd name="T6" fmla="*/ 6 w 13"/>
                <a:gd name="T7" fmla="*/ 3 h 3"/>
                <a:gd name="T8" fmla="*/ 13 w 13"/>
                <a:gd name="T9" fmla="*/ 1 h 3"/>
                <a:gd name="T10" fmla="*/ 3 w 1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8" y="2"/>
                    <a:pt x="11" y="2"/>
                    <a:pt x="13" y="1"/>
                  </a:cubicBezTo>
                  <a:cubicBezTo>
                    <a:pt x="9" y="1"/>
                    <a:pt x="6" y="0"/>
                    <a:pt x="3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ïṩḻiḑe"/>
            <p:cNvSpPr/>
            <p:nvPr/>
          </p:nvSpPr>
          <p:spPr bwMode="auto">
            <a:xfrm>
              <a:off x="6192259" y="3960772"/>
              <a:ext cx="149790" cy="602727"/>
            </a:xfrm>
            <a:custGeom>
              <a:avLst/>
              <a:gdLst>
                <a:gd name="T0" fmla="*/ 51 w 86"/>
                <a:gd name="T1" fmla="*/ 0 h 347"/>
                <a:gd name="T2" fmla="*/ 0 w 86"/>
                <a:gd name="T3" fmla="*/ 48 h 347"/>
                <a:gd name="T4" fmla="*/ 14 w 86"/>
                <a:gd name="T5" fmla="*/ 77 h 347"/>
                <a:gd name="T6" fmla="*/ 66 w 86"/>
                <a:gd name="T7" fmla="*/ 347 h 347"/>
                <a:gd name="T8" fmla="*/ 86 w 86"/>
                <a:gd name="T9" fmla="*/ 347 h 347"/>
                <a:gd name="T10" fmla="*/ 33 w 86"/>
                <a:gd name="T11" fmla="*/ 77 h 347"/>
                <a:gd name="T12" fmla="*/ 54 w 86"/>
                <a:gd name="T13" fmla="*/ 1 h 347"/>
                <a:gd name="T14" fmla="*/ 53 w 86"/>
                <a:gd name="T15" fmla="*/ 1 h 347"/>
                <a:gd name="T16" fmla="*/ 51 w 86"/>
                <a:gd name="T17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47">
                  <a:moveTo>
                    <a:pt x="51" y="0"/>
                  </a:moveTo>
                  <a:cubicBezTo>
                    <a:pt x="18" y="0"/>
                    <a:pt x="0" y="24"/>
                    <a:pt x="0" y="48"/>
                  </a:cubicBezTo>
                  <a:cubicBezTo>
                    <a:pt x="1" y="58"/>
                    <a:pt x="5" y="69"/>
                    <a:pt x="14" y="77"/>
                  </a:cubicBezTo>
                  <a:cubicBezTo>
                    <a:pt x="37" y="101"/>
                    <a:pt x="66" y="347"/>
                    <a:pt x="66" y="347"/>
                  </a:cubicBezTo>
                  <a:cubicBezTo>
                    <a:pt x="86" y="347"/>
                    <a:pt x="86" y="347"/>
                    <a:pt x="86" y="347"/>
                  </a:cubicBezTo>
                  <a:cubicBezTo>
                    <a:pt x="86" y="347"/>
                    <a:pt x="57" y="101"/>
                    <a:pt x="33" y="77"/>
                  </a:cubicBezTo>
                  <a:cubicBezTo>
                    <a:pt x="9" y="53"/>
                    <a:pt x="19" y="10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ŝ1ïḓè"/>
            <p:cNvSpPr/>
            <p:nvPr/>
          </p:nvSpPr>
          <p:spPr bwMode="auto">
            <a:xfrm>
              <a:off x="6161351" y="4608674"/>
              <a:ext cx="33286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ś1idê"/>
            <p:cNvSpPr/>
            <p:nvPr/>
          </p:nvSpPr>
          <p:spPr bwMode="auto">
            <a:xfrm>
              <a:off x="6157783" y="4606296"/>
              <a:ext cx="332866" cy="95105"/>
            </a:xfrm>
            <a:custGeom>
              <a:avLst/>
              <a:gdLst>
                <a:gd name="T0" fmla="*/ 98 w 192"/>
                <a:gd name="T1" fmla="*/ 3 h 55"/>
                <a:gd name="T2" fmla="*/ 0 w 192"/>
                <a:gd name="T3" fmla="*/ 24 h 55"/>
                <a:gd name="T4" fmla="*/ 16 w 192"/>
                <a:gd name="T5" fmla="*/ 55 h 55"/>
                <a:gd name="T6" fmla="*/ 14 w 192"/>
                <a:gd name="T7" fmla="*/ 52 h 55"/>
                <a:gd name="T8" fmla="*/ 2 w 192"/>
                <a:gd name="T9" fmla="*/ 25 h 55"/>
                <a:gd name="T10" fmla="*/ 98 w 192"/>
                <a:gd name="T11" fmla="*/ 4 h 55"/>
                <a:gd name="T12" fmla="*/ 98 w 192"/>
                <a:gd name="T13" fmla="*/ 3 h 55"/>
                <a:gd name="T14" fmla="*/ 192 w 192"/>
                <a:gd name="T15" fmla="*/ 0 h 55"/>
                <a:gd name="T16" fmla="*/ 170 w 192"/>
                <a:gd name="T17" fmla="*/ 1 h 55"/>
                <a:gd name="T18" fmla="*/ 170 w 192"/>
                <a:gd name="T19" fmla="*/ 2 h 55"/>
                <a:gd name="T20" fmla="*/ 192 w 192"/>
                <a:gd name="T21" fmla="*/ 1 h 55"/>
                <a:gd name="T22" fmla="*/ 192 w 192"/>
                <a:gd name="T2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5">
                  <a:moveTo>
                    <a:pt x="98" y="3"/>
                  </a:moveTo>
                  <a:cubicBezTo>
                    <a:pt x="50" y="6"/>
                    <a:pt x="0" y="12"/>
                    <a:pt x="0" y="24"/>
                  </a:cubicBezTo>
                  <a:cubicBezTo>
                    <a:pt x="1" y="36"/>
                    <a:pt x="7" y="47"/>
                    <a:pt x="16" y="55"/>
                  </a:cubicBezTo>
                  <a:cubicBezTo>
                    <a:pt x="15" y="54"/>
                    <a:pt x="14" y="53"/>
                    <a:pt x="14" y="52"/>
                  </a:cubicBezTo>
                  <a:cubicBezTo>
                    <a:pt x="8" y="46"/>
                    <a:pt x="2" y="37"/>
                    <a:pt x="2" y="25"/>
                  </a:cubicBezTo>
                  <a:cubicBezTo>
                    <a:pt x="2" y="13"/>
                    <a:pt x="50" y="7"/>
                    <a:pt x="98" y="4"/>
                  </a:cubicBezTo>
                  <a:cubicBezTo>
                    <a:pt x="98" y="3"/>
                    <a:pt x="98" y="3"/>
                    <a:pt x="98" y="3"/>
                  </a:cubicBezTo>
                  <a:moveTo>
                    <a:pt x="192" y="0"/>
                  </a:moveTo>
                  <a:cubicBezTo>
                    <a:pt x="192" y="0"/>
                    <a:pt x="183" y="0"/>
                    <a:pt x="170" y="1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81" y="1"/>
                    <a:pt x="189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ṡļíḑê"/>
            <p:cNvSpPr/>
            <p:nvPr/>
          </p:nvSpPr>
          <p:spPr bwMode="auto">
            <a:xfrm>
              <a:off x="6327783" y="4608674"/>
              <a:ext cx="124825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4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4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ṡľíḍe"/>
            <p:cNvSpPr/>
            <p:nvPr/>
          </p:nvSpPr>
          <p:spPr bwMode="auto">
            <a:xfrm>
              <a:off x="6161351" y="4608674"/>
              <a:ext cx="329301" cy="87971"/>
            </a:xfrm>
            <a:custGeom>
              <a:avLst/>
              <a:gdLst>
                <a:gd name="T0" fmla="*/ 190 w 190"/>
                <a:gd name="T1" fmla="*/ 0 h 51"/>
                <a:gd name="T2" fmla="*/ 168 w 190"/>
                <a:gd name="T3" fmla="*/ 1 h 51"/>
                <a:gd name="T4" fmla="*/ 96 w 190"/>
                <a:gd name="T5" fmla="*/ 3 h 51"/>
                <a:gd name="T6" fmla="*/ 0 w 190"/>
                <a:gd name="T7" fmla="*/ 24 h 51"/>
                <a:gd name="T8" fmla="*/ 12 w 190"/>
                <a:gd name="T9" fmla="*/ 51 h 51"/>
                <a:gd name="T10" fmla="*/ 5 w 190"/>
                <a:gd name="T11" fmla="*/ 30 h 51"/>
                <a:gd name="T12" fmla="*/ 143 w 190"/>
                <a:gd name="T13" fmla="*/ 7 h 51"/>
                <a:gd name="T14" fmla="*/ 190 w 190"/>
                <a:gd name="T15" fmla="*/ 3 h 51"/>
                <a:gd name="T16" fmla="*/ 190 w 19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51">
                  <a:moveTo>
                    <a:pt x="190" y="0"/>
                  </a:moveTo>
                  <a:cubicBezTo>
                    <a:pt x="187" y="0"/>
                    <a:pt x="179" y="0"/>
                    <a:pt x="168" y="1"/>
                  </a:cubicBezTo>
                  <a:cubicBezTo>
                    <a:pt x="150" y="1"/>
                    <a:pt x="123" y="2"/>
                    <a:pt x="96" y="3"/>
                  </a:cubicBezTo>
                  <a:cubicBezTo>
                    <a:pt x="48" y="6"/>
                    <a:pt x="0" y="12"/>
                    <a:pt x="0" y="24"/>
                  </a:cubicBezTo>
                  <a:cubicBezTo>
                    <a:pt x="0" y="36"/>
                    <a:pt x="6" y="45"/>
                    <a:pt x="12" y="51"/>
                  </a:cubicBezTo>
                  <a:cubicBezTo>
                    <a:pt x="7" y="45"/>
                    <a:pt x="5" y="38"/>
                    <a:pt x="5" y="30"/>
                  </a:cubicBezTo>
                  <a:cubicBezTo>
                    <a:pt x="5" y="14"/>
                    <a:pt x="86" y="9"/>
                    <a:pt x="143" y="7"/>
                  </a:cubicBezTo>
                  <a:cubicBezTo>
                    <a:pt x="157" y="5"/>
                    <a:pt x="174" y="4"/>
                    <a:pt x="190" y="3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śḷiďê"/>
            <p:cNvSpPr/>
            <p:nvPr/>
          </p:nvSpPr>
          <p:spPr bwMode="auto">
            <a:xfrm>
              <a:off x="6327783" y="3922731"/>
              <a:ext cx="769160" cy="645524"/>
            </a:xfrm>
            <a:custGeom>
              <a:avLst/>
              <a:gdLst>
                <a:gd name="T0" fmla="*/ 395 w 443"/>
                <a:gd name="T1" fmla="*/ 0 h 372"/>
                <a:gd name="T2" fmla="*/ 407 w 443"/>
                <a:gd name="T3" fmla="*/ 84 h 372"/>
                <a:gd name="T4" fmla="*/ 132 w 443"/>
                <a:gd name="T5" fmla="*/ 120 h 372"/>
                <a:gd name="T6" fmla="*/ 180 w 443"/>
                <a:gd name="T7" fmla="*/ 372 h 372"/>
                <a:gd name="T8" fmla="*/ 84 w 443"/>
                <a:gd name="T9" fmla="*/ 372 h 372"/>
                <a:gd name="T10" fmla="*/ 36 w 443"/>
                <a:gd name="T11" fmla="*/ 96 h 372"/>
                <a:gd name="T12" fmla="*/ 84 w 443"/>
                <a:gd name="T13" fmla="*/ 24 h 372"/>
                <a:gd name="T14" fmla="*/ 395 w 443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372">
                  <a:moveTo>
                    <a:pt x="395" y="0"/>
                  </a:moveTo>
                  <a:cubicBezTo>
                    <a:pt x="395" y="0"/>
                    <a:pt x="443" y="24"/>
                    <a:pt x="407" y="84"/>
                  </a:cubicBezTo>
                  <a:cubicBezTo>
                    <a:pt x="371" y="144"/>
                    <a:pt x="132" y="120"/>
                    <a:pt x="132" y="120"/>
                  </a:cubicBezTo>
                  <a:cubicBezTo>
                    <a:pt x="132" y="120"/>
                    <a:pt x="192" y="264"/>
                    <a:pt x="180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72" y="120"/>
                    <a:pt x="36" y="96"/>
                  </a:cubicBezTo>
                  <a:cubicBezTo>
                    <a:pt x="0" y="72"/>
                    <a:pt x="24" y="12"/>
                    <a:pt x="84" y="24"/>
                  </a:cubicBezTo>
                  <a:cubicBezTo>
                    <a:pt x="144" y="36"/>
                    <a:pt x="395" y="0"/>
                    <a:pt x="39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śḻîḋe"/>
            <p:cNvSpPr/>
            <p:nvPr/>
          </p:nvSpPr>
          <p:spPr bwMode="auto">
            <a:xfrm>
              <a:off x="6327783" y="4608674"/>
              <a:ext cx="334056" cy="103427"/>
            </a:xfrm>
            <a:custGeom>
              <a:avLst/>
              <a:gdLst>
                <a:gd name="T0" fmla="*/ 192 w 192"/>
                <a:gd name="T1" fmla="*/ 0 h 60"/>
                <a:gd name="T2" fmla="*/ 0 w 192"/>
                <a:gd name="T3" fmla="*/ 24 h 60"/>
                <a:gd name="T4" fmla="*/ 24 w 192"/>
                <a:gd name="T5" fmla="*/ 60 h 60"/>
                <a:gd name="T6" fmla="*/ 192 w 192"/>
                <a:gd name="T7" fmla="*/ 60 h 60"/>
                <a:gd name="T8" fmla="*/ 192 w 192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0">
                  <a:moveTo>
                    <a:pt x="192" y="0"/>
                  </a:moveTo>
                  <a:cubicBezTo>
                    <a:pt x="192" y="0"/>
                    <a:pt x="0" y="0"/>
                    <a:pt x="0" y="24"/>
                  </a:cubicBezTo>
                  <a:cubicBezTo>
                    <a:pt x="0" y="48"/>
                    <a:pt x="24" y="60"/>
                    <a:pt x="24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iṧ1ïḑè"/>
            <p:cNvSpPr/>
            <p:nvPr/>
          </p:nvSpPr>
          <p:spPr bwMode="auto">
            <a:xfrm>
              <a:off x="6546525" y="3403220"/>
              <a:ext cx="549230" cy="570628"/>
            </a:xfrm>
            <a:custGeom>
              <a:avLst/>
              <a:gdLst>
                <a:gd name="T0" fmla="*/ 108 w 316"/>
                <a:gd name="T1" fmla="*/ 0 h 329"/>
                <a:gd name="T2" fmla="*/ 138 w 316"/>
                <a:gd name="T3" fmla="*/ 0 h 329"/>
                <a:gd name="T4" fmla="*/ 166 w 316"/>
                <a:gd name="T5" fmla="*/ 37 h 329"/>
                <a:gd name="T6" fmla="*/ 222 w 316"/>
                <a:gd name="T7" fmla="*/ 183 h 329"/>
                <a:gd name="T8" fmla="*/ 300 w 316"/>
                <a:gd name="T9" fmla="*/ 297 h 329"/>
                <a:gd name="T10" fmla="*/ 18 w 316"/>
                <a:gd name="T11" fmla="*/ 328 h 329"/>
                <a:gd name="T12" fmla="*/ 30 w 316"/>
                <a:gd name="T13" fmla="*/ 223 h 329"/>
                <a:gd name="T14" fmla="*/ 31 w 316"/>
                <a:gd name="T15" fmla="*/ 68 h 329"/>
                <a:gd name="T16" fmla="*/ 108 w 316"/>
                <a:gd name="T1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29">
                  <a:moveTo>
                    <a:pt x="10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7" y="29"/>
                    <a:pt x="166" y="37"/>
                  </a:cubicBezTo>
                  <a:cubicBezTo>
                    <a:pt x="184" y="55"/>
                    <a:pt x="172" y="87"/>
                    <a:pt x="222" y="183"/>
                  </a:cubicBezTo>
                  <a:cubicBezTo>
                    <a:pt x="268" y="274"/>
                    <a:pt x="284" y="266"/>
                    <a:pt x="300" y="297"/>
                  </a:cubicBezTo>
                  <a:cubicBezTo>
                    <a:pt x="316" y="329"/>
                    <a:pt x="18" y="328"/>
                    <a:pt x="18" y="328"/>
                  </a:cubicBezTo>
                  <a:cubicBezTo>
                    <a:pt x="18" y="328"/>
                    <a:pt x="33" y="267"/>
                    <a:pt x="30" y="223"/>
                  </a:cubicBezTo>
                  <a:cubicBezTo>
                    <a:pt x="23" y="132"/>
                    <a:pt x="0" y="100"/>
                    <a:pt x="31" y="68"/>
                  </a:cubicBezTo>
                  <a:cubicBezTo>
                    <a:pt x="31" y="68"/>
                    <a:pt x="65" y="0"/>
                    <a:pt x="108" y="0"/>
                  </a:cubicBezTo>
                </a:path>
              </a:pathLst>
            </a:cu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işḷîḓe"/>
            <p:cNvSpPr/>
            <p:nvPr/>
          </p:nvSpPr>
          <p:spPr bwMode="auto">
            <a:xfrm>
              <a:off x="6252887" y="3677836"/>
              <a:ext cx="112937" cy="170000"/>
            </a:xfrm>
            <a:custGeom>
              <a:avLst/>
              <a:gdLst>
                <a:gd name="T0" fmla="*/ 57 w 95"/>
                <a:gd name="T1" fmla="*/ 0 h 143"/>
                <a:gd name="T2" fmla="*/ 0 w 95"/>
                <a:gd name="T3" fmla="*/ 124 h 143"/>
                <a:gd name="T4" fmla="*/ 38 w 95"/>
                <a:gd name="T5" fmla="*/ 143 h 143"/>
                <a:gd name="T6" fmla="*/ 95 w 95"/>
                <a:gd name="T7" fmla="*/ 19 h 143"/>
                <a:gd name="T8" fmla="*/ 57 w 95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3">
                  <a:moveTo>
                    <a:pt x="57" y="0"/>
                  </a:moveTo>
                  <a:lnTo>
                    <a:pt x="0" y="124"/>
                  </a:lnTo>
                  <a:lnTo>
                    <a:pt x="38" y="143"/>
                  </a:lnTo>
                  <a:lnTo>
                    <a:pt x="9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ṥḷïďe"/>
            <p:cNvSpPr/>
            <p:nvPr/>
          </p:nvSpPr>
          <p:spPr bwMode="auto">
            <a:xfrm>
              <a:off x="6441910" y="3230844"/>
              <a:ext cx="168811" cy="172378"/>
            </a:xfrm>
            <a:custGeom>
              <a:avLst/>
              <a:gdLst>
                <a:gd name="T0" fmla="*/ 0 w 97"/>
                <a:gd name="T1" fmla="*/ 0 h 99"/>
                <a:gd name="T2" fmla="*/ 0 w 97"/>
                <a:gd name="T3" fmla="*/ 4 h 99"/>
                <a:gd name="T4" fmla="*/ 95 w 97"/>
                <a:gd name="T5" fmla="*/ 99 h 99"/>
                <a:gd name="T6" fmla="*/ 96 w 97"/>
                <a:gd name="T7" fmla="*/ 99 h 99"/>
                <a:gd name="T8" fmla="*/ 97 w 97"/>
                <a:gd name="T9" fmla="*/ 99 h 99"/>
                <a:gd name="T10" fmla="*/ 97 w 97"/>
                <a:gd name="T11" fmla="*/ 98 h 99"/>
                <a:gd name="T12" fmla="*/ 75 w 97"/>
                <a:gd name="T13" fmla="*/ 90 h 99"/>
                <a:gd name="T14" fmla="*/ 0 w 97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9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56"/>
                    <a:pt x="43" y="99"/>
                    <a:pt x="95" y="99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89" y="96"/>
                    <a:pt x="82" y="94"/>
                    <a:pt x="75" y="90"/>
                  </a:cubicBezTo>
                  <a:cubicBezTo>
                    <a:pt x="33" y="81"/>
                    <a:pt x="1" y="4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ïṧlïďè"/>
            <p:cNvSpPr/>
            <p:nvPr/>
          </p:nvSpPr>
          <p:spPr bwMode="auto">
            <a:xfrm>
              <a:off x="6441910" y="3133361"/>
              <a:ext cx="130769" cy="254405"/>
            </a:xfrm>
            <a:custGeom>
              <a:avLst/>
              <a:gdLst>
                <a:gd name="T0" fmla="*/ 20 w 75"/>
                <a:gd name="T1" fmla="*/ 0 h 146"/>
                <a:gd name="T2" fmla="*/ 0 w 75"/>
                <a:gd name="T3" fmla="*/ 56 h 146"/>
                <a:gd name="T4" fmla="*/ 75 w 75"/>
                <a:gd name="T5" fmla="*/ 146 h 146"/>
                <a:gd name="T6" fmla="*/ 20 w 75"/>
                <a:gd name="T7" fmla="*/ 69 h 146"/>
                <a:gd name="T8" fmla="*/ 37 w 75"/>
                <a:gd name="T9" fmla="*/ 3 h 146"/>
                <a:gd name="T10" fmla="*/ 20 w 7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46">
                  <a:moveTo>
                    <a:pt x="20" y="0"/>
                  </a:moveTo>
                  <a:cubicBezTo>
                    <a:pt x="8" y="16"/>
                    <a:pt x="1" y="35"/>
                    <a:pt x="0" y="56"/>
                  </a:cubicBezTo>
                  <a:cubicBezTo>
                    <a:pt x="1" y="100"/>
                    <a:pt x="33" y="137"/>
                    <a:pt x="75" y="146"/>
                  </a:cubicBezTo>
                  <a:cubicBezTo>
                    <a:pt x="45" y="133"/>
                    <a:pt x="23" y="104"/>
                    <a:pt x="20" y="69"/>
                  </a:cubicBezTo>
                  <a:cubicBezTo>
                    <a:pt x="17" y="45"/>
                    <a:pt x="24" y="22"/>
                    <a:pt x="37" y="3"/>
                  </a:cubicBezTo>
                  <a:cubicBezTo>
                    <a:pt x="31" y="3"/>
                    <a:pt x="26" y="2"/>
                    <a:pt x="2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Sliḋê"/>
            <p:cNvSpPr/>
            <p:nvPr/>
          </p:nvSpPr>
          <p:spPr bwMode="auto">
            <a:xfrm>
              <a:off x="6610720" y="3400843"/>
              <a:ext cx="14266" cy="2378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1 h 1"/>
                <a:gd name="T4" fmla="*/ 8 w 8"/>
                <a:gd name="T5" fmla="*/ 1 h 1"/>
                <a:gd name="T6" fmla="*/ 0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5" y="1"/>
                    <a:pt x="3" y="0"/>
                    <a:pt x="0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ŝlídê"/>
            <p:cNvSpPr/>
            <p:nvPr/>
          </p:nvSpPr>
          <p:spPr bwMode="auto">
            <a:xfrm>
              <a:off x="6402678" y="2951473"/>
              <a:ext cx="569440" cy="411328"/>
            </a:xfrm>
            <a:custGeom>
              <a:avLst/>
              <a:gdLst>
                <a:gd name="T0" fmla="*/ 14 w 328"/>
                <a:gd name="T1" fmla="*/ 53 h 237"/>
                <a:gd name="T2" fmla="*/ 50 w 328"/>
                <a:gd name="T3" fmla="*/ 37 h 237"/>
                <a:gd name="T4" fmla="*/ 108 w 328"/>
                <a:gd name="T5" fmla="*/ 21 h 237"/>
                <a:gd name="T6" fmla="*/ 160 w 328"/>
                <a:gd name="T7" fmla="*/ 12 h 237"/>
                <a:gd name="T8" fmla="*/ 192 w 328"/>
                <a:gd name="T9" fmla="*/ 17 h 237"/>
                <a:gd name="T10" fmla="*/ 206 w 328"/>
                <a:gd name="T11" fmla="*/ 12 h 237"/>
                <a:gd name="T12" fmla="*/ 251 w 328"/>
                <a:gd name="T13" fmla="*/ 2 h 237"/>
                <a:gd name="T14" fmla="*/ 295 w 328"/>
                <a:gd name="T15" fmla="*/ 11 h 237"/>
                <a:gd name="T16" fmla="*/ 312 w 328"/>
                <a:gd name="T17" fmla="*/ 86 h 237"/>
                <a:gd name="T18" fmla="*/ 299 w 328"/>
                <a:gd name="T19" fmla="*/ 99 h 237"/>
                <a:gd name="T20" fmla="*/ 268 w 328"/>
                <a:gd name="T21" fmla="*/ 113 h 237"/>
                <a:gd name="T22" fmla="*/ 261 w 328"/>
                <a:gd name="T23" fmla="*/ 167 h 237"/>
                <a:gd name="T24" fmla="*/ 235 w 328"/>
                <a:gd name="T25" fmla="*/ 210 h 237"/>
                <a:gd name="T26" fmla="*/ 210 w 328"/>
                <a:gd name="T27" fmla="*/ 232 h 237"/>
                <a:gd name="T28" fmla="*/ 179 w 328"/>
                <a:gd name="T29" fmla="*/ 228 h 237"/>
                <a:gd name="T30" fmla="*/ 169 w 328"/>
                <a:gd name="T31" fmla="*/ 206 h 237"/>
                <a:gd name="T32" fmla="*/ 129 w 328"/>
                <a:gd name="T33" fmla="*/ 119 h 237"/>
                <a:gd name="T34" fmla="*/ 73 w 328"/>
                <a:gd name="T35" fmla="*/ 109 h 237"/>
                <a:gd name="T36" fmla="*/ 22 w 328"/>
                <a:gd name="T37" fmla="*/ 98 h 237"/>
                <a:gd name="T38" fmla="*/ 9 w 328"/>
                <a:gd name="T39" fmla="*/ 89 h 237"/>
                <a:gd name="T40" fmla="*/ 14 w 328"/>
                <a:gd name="T41" fmla="*/ 5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237">
                  <a:moveTo>
                    <a:pt x="14" y="53"/>
                  </a:moveTo>
                  <a:cubicBezTo>
                    <a:pt x="24" y="44"/>
                    <a:pt x="37" y="40"/>
                    <a:pt x="50" y="3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25" y="17"/>
                    <a:pt x="143" y="12"/>
                    <a:pt x="160" y="12"/>
                  </a:cubicBezTo>
                  <a:cubicBezTo>
                    <a:pt x="171" y="12"/>
                    <a:pt x="182" y="14"/>
                    <a:pt x="192" y="17"/>
                  </a:cubicBezTo>
                  <a:cubicBezTo>
                    <a:pt x="197" y="15"/>
                    <a:pt x="203" y="14"/>
                    <a:pt x="206" y="12"/>
                  </a:cubicBezTo>
                  <a:cubicBezTo>
                    <a:pt x="221" y="7"/>
                    <a:pt x="235" y="4"/>
                    <a:pt x="251" y="2"/>
                  </a:cubicBezTo>
                  <a:cubicBezTo>
                    <a:pt x="266" y="0"/>
                    <a:pt x="281" y="3"/>
                    <a:pt x="295" y="11"/>
                  </a:cubicBezTo>
                  <a:cubicBezTo>
                    <a:pt x="320" y="27"/>
                    <a:pt x="328" y="60"/>
                    <a:pt x="312" y="86"/>
                  </a:cubicBezTo>
                  <a:cubicBezTo>
                    <a:pt x="309" y="91"/>
                    <a:pt x="304" y="96"/>
                    <a:pt x="299" y="99"/>
                  </a:cubicBezTo>
                  <a:cubicBezTo>
                    <a:pt x="290" y="106"/>
                    <a:pt x="279" y="111"/>
                    <a:pt x="268" y="113"/>
                  </a:cubicBezTo>
                  <a:cubicBezTo>
                    <a:pt x="270" y="131"/>
                    <a:pt x="267" y="149"/>
                    <a:pt x="261" y="167"/>
                  </a:cubicBezTo>
                  <a:cubicBezTo>
                    <a:pt x="255" y="182"/>
                    <a:pt x="246" y="197"/>
                    <a:pt x="235" y="210"/>
                  </a:cubicBezTo>
                  <a:cubicBezTo>
                    <a:pt x="228" y="219"/>
                    <a:pt x="221" y="228"/>
                    <a:pt x="210" y="232"/>
                  </a:cubicBezTo>
                  <a:cubicBezTo>
                    <a:pt x="200" y="237"/>
                    <a:pt x="187" y="236"/>
                    <a:pt x="179" y="228"/>
                  </a:cubicBezTo>
                  <a:cubicBezTo>
                    <a:pt x="173" y="222"/>
                    <a:pt x="171" y="214"/>
                    <a:pt x="169" y="206"/>
                  </a:cubicBezTo>
                  <a:cubicBezTo>
                    <a:pt x="163" y="173"/>
                    <a:pt x="157" y="136"/>
                    <a:pt x="129" y="119"/>
                  </a:cubicBezTo>
                  <a:cubicBezTo>
                    <a:pt x="112" y="108"/>
                    <a:pt x="92" y="109"/>
                    <a:pt x="73" y="109"/>
                  </a:cubicBezTo>
                  <a:cubicBezTo>
                    <a:pt x="55" y="109"/>
                    <a:pt x="38" y="105"/>
                    <a:pt x="22" y="98"/>
                  </a:cubicBezTo>
                  <a:cubicBezTo>
                    <a:pt x="17" y="96"/>
                    <a:pt x="13" y="93"/>
                    <a:pt x="9" y="89"/>
                  </a:cubicBezTo>
                  <a:cubicBezTo>
                    <a:pt x="0" y="79"/>
                    <a:pt x="4" y="62"/>
                    <a:pt x="14" y="53"/>
                  </a:cubicBezTo>
                </a:path>
              </a:pathLst>
            </a:custGeom>
            <a:solidFill>
              <a:srgbClr val="FCC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ï$ḷiḋé"/>
            <p:cNvSpPr/>
            <p:nvPr/>
          </p:nvSpPr>
          <p:spPr bwMode="auto">
            <a:xfrm>
              <a:off x="6682049" y="2953852"/>
              <a:ext cx="278181" cy="103427"/>
            </a:xfrm>
            <a:custGeom>
              <a:avLst/>
              <a:gdLst>
                <a:gd name="T0" fmla="*/ 155 w 160"/>
                <a:gd name="T1" fmla="*/ 36 h 60"/>
                <a:gd name="T2" fmla="*/ 159 w 160"/>
                <a:gd name="T3" fmla="*/ 60 h 60"/>
                <a:gd name="T4" fmla="*/ 159 w 160"/>
                <a:gd name="T5" fmla="*/ 53 h 60"/>
                <a:gd name="T6" fmla="*/ 155 w 160"/>
                <a:gd name="T7" fmla="*/ 36 h 60"/>
                <a:gd name="T8" fmla="*/ 0 w 160"/>
                <a:gd name="T9" fmla="*/ 11 h 60"/>
                <a:gd name="T10" fmla="*/ 0 w 160"/>
                <a:gd name="T11" fmla="*/ 11 h 60"/>
                <a:gd name="T12" fmla="*/ 31 w 160"/>
                <a:gd name="T13" fmla="*/ 16 h 60"/>
                <a:gd name="T14" fmla="*/ 32 w 160"/>
                <a:gd name="T15" fmla="*/ 16 h 60"/>
                <a:gd name="T16" fmla="*/ 0 w 160"/>
                <a:gd name="T17" fmla="*/ 11 h 60"/>
                <a:gd name="T18" fmla="*/ 98 w 160"/>
                <a:gd name="T19" fmla="*/ 0 h 60"/>
                <a:gd name="T20" fmla="*/ 98 w 160"/>
                <a:gd name="T21" fmla="*/ 0 h 60"/>
                <a:gd name="T22" fmla="*/ 134 w 160"/>
                <a:gd name="T23" fmla="*/ 10 h 60"/>
                <a:gd name="T24" fmla="*/ 141 w 160"/>
                <a:gd name="T25" fmla="*/ 16 h 60"/>
                <a:gd name="T26" fmla="*/ 134 w 160"/>
                <a:gd name="T27" fmla="*/ 10 h 60"/>
                <a:gd name="T28" fmla="*/ 98 w 160"/>
                <a:gd name="T2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60">
                  <a:moveTo>
                    <a:pt x="155" y="36"/>
                  </a:moveTo>
                  <a:cubicBezTo>
                    <a:pt x="158" y="44"/>
                    <a:pt x="160" y="52"/>
                    <a:pt x="159" y="60"/>
                  </a:cubicBezTo>
                  <a:cubicBezTo>
                    <a:pt x="159" y="58"/>
                    <a:pt x="159" y="55"/>
                    <a:pt x="159" y="53"/>
                  </a:cubicBezTo>
                  <a:cubicBezTo>
                    <a:pt x="159" y="47"/>
                    <a:pt x="157" y="41"/>
                    <a:pt x="155" y="36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11"/>
                    <a:pt x="21" y="13"/>
                    <a:pt x="31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21" y="13"/>
                    <a:pt x="10" y="11"/>
                    <a:pt x="0" y="11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110" y="0"/>
                    <a:pt x="123" y="4"/>
                    <a:pt x="134" y="10"/>
                  </a:cubicBezTo>
                  <a:cubicBezTo>
                    <a:pt x="137" y="12"/>
                    <a:pt x="139" y="14"/>
                    <a:pt x="141" y="16"/>
                  </a:cubicBezTo>
                  <a:cubicBezTo>
                    <a:pt x="139" y="14"/>
                    <a:pt x="137" y="12"/>
                    <a:pt x="134" y="10"/>
                  </a:cubicBezTo>
                  <a:cubicBezTo>
                    <a:pt x="123" y="4"/>
                    <a:pt x="110" y="0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ṡļîḑè"/>
            <p:cNvSpPr/>
            <p:nvPr/>
          </p:nvSpPr>
          <p:spPr bwMode="auto">
            <a:xfrm>
              <a:off x="6407434" y="2953852"/>
              <a:ext cx="552797" cy="140280"/>
            </a:xfrm>
            <a:custGeom>
              <a:avLst/>
              <a:gdLst>
                <a:gd name="T0" fmla="*/ 256 w 318"/>
                <a:gd name="T1" fmla="*/ 0 h 81"/>
                <a:gd name="T2" fmla="*/ 248 w 318"/>
                <a:gd name="T3" fmla="*/ 1 h 81"/>
                <a:gd name="T4" fmla="*/ 203 w 318"/>
                <a:gd name="T5" fmla="*/ 11 h 81"/>
                <a:gd name="T6" fmla="*/ 190 w 318"/>
                <a:gd name="T7" fmla="*/ 16 h 81"/>
                <a:gd name="T8" fmla="*/ 190 w 318"/>
                <a:gd name="T9" fmla="*/ 16 h 81"/>
                <a:gd name="T10" fmla="*/ 189 w 318"/>
                <a:gd name="T11" fmla="*/ 16 h 81"/>
                <a:gd name="T12" fmla="*/ 158 w 318"/>
                <a:gd name="T13" fmla="*/ 11 h 81"/>
                <a:gd name="T14" fmla="*/ 105 w 318"/>
                <a:gd name="T15" fmla="*/ 20 h 81"/>
                <a:gd name="T16" fmla="*/ 47 w 318"/>
                <a:gd name="T17" fmla="*/ 36 h 81"/>
                <a:gd name="T18" fmla="*/ 11 w 318"/>
                <a:gd name="T19" fmla="*/ 52 h 81"/>
                <a:gd name="T20" fmla="*/ 2 w 318"/>
                <a:gd name="T21" fmla="*/ 81 h 81"/>
                <a:gd name="T22" fmla="*/ 11 w 318"/>
                <a:gd name="T23" fmla="*/ 65 h 81"/>
                <a:gd name="T24" fmla="*/ 47 w 318"/>
                <a:gd name="T25" fmla="*/ 49 h 81"/>
                <a:gd name="T26" fmla="*/ 105 w 318"/>
                <a:gd name="T27" fmla="*/ 33 h 81"/>
                <a:gd name="T28" fmla="*/ 158 w 318"/>
                <a:gd name="T29" fmla="*/ 24 h 81"/>
                <a:gd name="T30" fmla="*/ 190 w 318"/>
                <a:gd name="T31" fmla="*/ 29 h 81"/>
                <a:gd name="T32" fmla="*/ 203 w 318"/>
                <a:gd name="T33" fmla="*/ 25 h 81"/>
                <a:gd name="T34" fmla="*/ 248 w 318"/>
                <a:gd name="T35" fmla="*/ 14 h 81"/>
                <a:gd name="T36" fmla="*/ 256 w 318"/>
                <a:gd name="T37" fmla="*/ 13 h 81"/>
                <a:gd name="T38" fmla="*/ 292 w 318"/>
                <a:gd name="T39" fmla="*/ 23 h 81"/>
                <a:gd name="T40" fmla="*/ 317 w 318"/>
                <a:gd name="T41" fmla="*/ 62 h 81"/>
                <a:gd name="T42" fmla="*/ 317 w 318"/>
                <a:gd name="T43" fmla="*/ 60 h 81"/>
                <a:gd name="T44" fmla="*/ 313 w 318"/>
                <a:gd name="T45" fmla="*/ 36 h 81"/>
                <a:gd name="T46" fmla="*/ 299 w 318"/>
                <a:gd name="T47" fmla="*/ 16 h 81"/>
                <a:gd name="T48" fmla="*/ 292 w 318"/>
                <a:gd name="T49" fmla="*/ 10 h 81"/>
                <a:gd name="T50" fmla="*/ 256 w 31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8" h="81">
                  <a:moveTo>
                    <a:pt x="256" y="0"/>
                  </a:moveTo>
                  <a:cubicBezTo>
                    <a:pt x="253" y="0"/>
                    <a:pt x="250" y="0"/>
                    <a:pt x="248" y="1"/>
                  </a:cubicBezTo>
                  <a:cubicBezTo>
                    <a:pt x="233" y="3"/>
                    <a:pt x="218" y="6"/>
                    <a:pt x="203" y="11"/>
                  </a:cubicBezTo>
                  <a:cubicBezTo>
                    <a:pt x="200" y="13"/>
                    <a:pt x="194" y="14"/>
                    <a:pt x="190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90" y="16"/>
                    <a:pt x="189" y="16"/>
                    <a:pt x="189" y="16"/>
                  </a:cubicBezTo>
                  <a:cubicBezTo>
                    <a:pt x="179" y="13"/>
                    <a:pt x="168" y="11"/>
                    <a:pt x="158" y="11"/>
                  </a:cubicBezTo>
                  <a:cubicBezTo>
                    <a:pt x="140" y="11"/>
                    <a:pt x="122" y="16"/>
                    <a:pt x="105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34" y="39"/>
                    <a:pt x="21" y="43"/>
                    <a:pt x="11" y="52"/>
                  </a:cubicBezTo>
                  <a:cubicBezTo>
                    <a:pt x="3" y="60"/>
                    <a:pt x="0" y="70"/>
                    <a:pt x="2" y="81"/>
                  </a:cubicBezTo>
                  <a:cubicBezTo>
                    <a:pt x="4" y="75"/>
                    <a:pt x="7" y="70"/>
                    <a:pt x="11" y="65"/>
                  </a:cubicBezTo>
                  <a:cubicBezTo>
                    <a:pt x="21" y="56"/>
                    <a:pt x="34" y="52"/>
                    <a:pt x="47" y="49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22" y="29"/>
                    <a:pt x="140" y="24"/>
                    <a:pt x="158" y="24"/>
                  </a:cubicBezTo>
                  <a:cubicBezTo>
                    <a:pt x="168" y="24"/>
                    <a:pt x="179" y="26"/>
                    <a:pt x="190" y="29"/>
                  </a:cubicBezTo>
                  <a:cubicBezTo>
                    <a:pt x="194" y="27"/>
                    <a:pt x="200" y="26"/>
                    <a:pt x="203" y="25"/>
                  </a:cubicBezTo>
                  <a:cubicBezTo>
                    <a:pt x="218" y="19"/>
                    <a:pt x="233" y="16"/>
                    <a:pt x="248" y="14"/>
                  </a:cubicBezTo>
                  <a:cubicBezTo>
                    <a:pt x="250" y="14"/>
                    <a:pt x="253" y="13"/>
                    <a:pt x="256" y="13"/>
                  </a:cubicBezTo>
                  <a:cubicBezTo>
                    <a:pt x="268" y="13"/>
                    <a:pt x="281" y="17"/>
                    <a:pt x="292" y="23"/>
                  </a:cubicBezTo>
                  <a:cubicBezTo>
                    <a:pt x="305" y="32"/>
                    <a:pt x="315" y="46"/>
                    <a:pt x="317" y="62"/>
                  </a:cubicBezTo>
                  <a:cubicBezTo>
                    <a:pt x="317" y="62"/>
                    <a:pt x="317" y="61"/>
                    <a:pt x="317" y="60"/>
                  </a:cubicBezTo>
                  <a:cubicBezTo>
                    <a:pt x="318" y="52"/>
                    <a:pt x="316" y="44"/>
                    <a:pt x="313" y="36"/>
                  </a:cubicBezTo>
                  <a:cubicBezTo>
                    <a:pt x="310" y="28"/>
                    <a:pt x="306" y="21"/>
                    <a:pt x="299" y="16"/>
                  </a:cubicBezTo>
                  <a:cubicBezTo>
                    <a:pt x="297" y="14"/>
                    <a:pt x="295" y="12"/>
                    <a:pt x="292" y="10"/>
                  </a:cubicBezTo>
                  <a:cubicBezTo>
                    <a:pt x="281" y="4"/>
                    <a:pt x="268" y="0"/>
                    <a:pt x="256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şľîḓè"/>
            <p:cNvSpPr/>
            <p:nvPr/>
          </p:nvSpPr>
          <p:spPr bwMode="auto">
            <a:xfrm>
              <a:off x="6868691" y="3170214"/>
              <a:ext cx="0" cy="8322"/>
            </a:xfrm>
            <a:custGeom>
              <a:avLst/>
              <a:gdLst>
                <a:gd name="T0" fmla="*/ 0 h 5"/>
                <a:gd name="T1" fmla="*/ 0 h 5"/>
                <a:gd name="T2" fmla="*/ 2 h 5"/>
                <a:gd name="T3" fmla="*/ 5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$ḻîḍé"/>
            <p:cNvSpPr/>
            <p:nvPr/>
          </p:nvSpPr>
          <p:spPr bwMode="auto">
            <a:xfrm>
              <a:off x="6868691" y="3170214"/>
              <a:ext cx="0" cy="3567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FDD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ïşḷïḍe"/>
            <p:cNvSpPr/>
            <p:nvPr/>
          </p:nvSpPr>
          <p:spPr bwMode="auto">
            <a:xfrm>
              <a:off x="6572678" y="3591052"/>
              <a:ext cx="17832" cy="126014"/>
            </a:xfrm>
            <a:custGeom>
              <a:avLst/>
              <a:gdLst>
                <a:gd name="T0" fmla="*/ 0 w 10"/>
                <a:gd name="T1" fmla="*/ 0 h 73"/>
                <a:gd name="T2" fmla="*/ 10 w 10"/>
                <a:gd name="T3" fmla="*/ 73 h 73"/>
                <a:gd name="T4" fmla="*/ 10 w 10"/>
                <a:gd name="T5" fmla="*/ 73 h 73"/>
                <a:gd name="T6" fmla="*/ 0 w 10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3">
                  <a:moveTo>
                    <a:pt x="0" y="0"/>
                  </a:moveTo>
                  <a:cubicBezTo>
                    <a:pt x="0" y="18"/>
                    <a:pt x="6" y="41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6" y="41"/>
                    <a:pt x="0" y="18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Sľïďé"/>
            <p:cNvSpPr/>
            <p:nvPr/>
          </p:nvSpPr>
          <p:spPr bwMode="auto">
            <a:xfrm>
              <a:off x="6590510" y="3717066"/>
              <a:ext cx="8322" cy="99860"/>
            </a:xfrm>
            <a:custGeom>
              <a:avLst/>
              <a:gdLst>
                <a:gd name="T0" fmla="*/ 0 w 5"/>
                <a:gd name="T1" fmla="*/ 0 h 57"/>
                <a:gd name="T2" fmla="*/ 5 w 5"/>
                <a:gd name="T3" fmla="*/ 43 h 57"/>
                <a:gd name="T4" fmla="*/ 5 w 5"/>
                <a:gd name="T5" fmla="*/ 57 h 57"/>
                <a:gd name="T6" fmla="*/ 5 w 5"/>
                <a:gd name="T7" fmla="*/ 42 h 57"/>
                <a:gd name="T8" fmla="*/ 0 w 5"/>
                <a:gd name="T9" fmla="*/ 0 h 57"/>
                <a:gd name="T10" fmla="*/ 0 w 5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cubicBezTo>
                    <a:pt x="2" y="13"/>
                    <a:pt x="4" y="27"/>
                    <a:pt x="5" y="43"/>
                  </a:cubicBezTo>
                  <a:cubicBezTo>
                    <a:pt x="5" y="47"/>
                    <a:pt x="5" y="52"/>
                    <a:pt x="5" y="57"/>
                  </a:cubicBezTo>
                  <a:cubicBezTo>
                    <a:pt x="5" y="52"/>
                    <a:pt x="5" y="47"/>
                    <a:pt x="5" y="42"/>
                  </a:cubicBezTo>
                  <a:cubicBezTo>
                    <a:pt x="4" y="26"/>
                    <a:pt x="2" y="1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ṧļïḍè"/>
            <p:cNvSpPr/>
            <p:nvPr/>
          </p:nvSpPr>
          <p:spPr bwMode="auto">
            <a:xfrm>
              <a:off x="6572678" y="3404410"/>
              <a:ext cx="229440" cy="460069"/>
            </a:xfrm>
            <a:custGeom>
              <a:avLst/>
              <a:gdLst>
                <a:gd name="T0" fmla="*/ 123 w 132"/>
                <a:gd name="T1" fmla="*/ 0 h 265"/>
                <a:gd name="T2" fmla="*/ 93 w 132"/>
                <a:gd name="T3" fmla="*/ 0 h 265"/>
                <a:gd name="T4" fmla="*/ 16 w 132"/>
                <a:gd name="T5" fmla="*/ 69 h 265"/>
                <a:gd name="T6" fmla="*/ 0 w 132"/>
                <a:gd name="T7" fmla="*/ 107 h 265"/>
                <a:gd name="T8" fmla="*/ 10 w 132"/>
                <a:gd name="T9" fmla="*/ 180 h 265"/>
                <a:gd name="T10" fmla="*/ 15 w 132"/>
                <a:gd name="T11" fmla="*/ 222 h 265"/>
                <a:gd name="T12" fmla="*/ 15 w 132"/>
                <a:gd name="T13" fmla="*/ 237 h 265"/>
                <a:gd name="T14" fmla="*/ 14 w 132"/>
                <a:gd name="T15" fmla="*/ 265 h 265"/>
                <a:gd name="T16" fmla="*/ 35 w 132"/>
                <a:gd name="T17" fmla="*/ 231 h 265"/>
                <a:gd name="T18" fmla="*/ 34 w 132"/>
                <a:gd name="T19" fmla="*/ 230 h 265"/>
                <a:gd name="T20" fmla="*/ 26 w 132"/>
                <a:gd name="T21" fmla="*/ 164 h 265"/>
                <a:gd name="T22" fmla="*/ 25 w 132"/>
                <a:gd name="T23" fmla="*/ 164 h 265"/>
                <a:gd name="T24" fmla="*/ 25 w 132"/>
                <a:gd name="T25" fmla="*/ 156 h 265"/>
                <a:gd name="T26" fmla="*/ 36 w 132"/>
                <a:gd name="T27" fmla="*/ 75 h 265"/>
                <a:gd name="T28" fmla="*/ 113 w 132"/>
                <a:gd name="T29" fmla="*/ 7 h 265"/>
                <a:gd name="T30" fmla="*/ 132 w 132"/>
                <a:gd name="T31" fmla="*/ 7 h 265"/>
                <a:gd name="T32" fmla="*/ 123 w 132"/>
                <a:gd name="T3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265">
                  <a:moveTo>
                    <a:pt x="12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50" y="0"/>
                    <a:pt x="16" y="69"/>
                    <a:pt x="16" y="69"/>
                  </a:cubicBezTo>
                  <a:cubicBezTo>
                    <a:pt x="4" y="81"/>
                    <a:pt x="0" y="92"/>
                    <a:pt x="0" y="107"/>
                  </a:cubicBezTo>
                  <a:cubicBezTo>
                    <a:pt x="0" y="125"/>
                    <a:pt x="6" y="148"/>
                    <a:pt x="10" y="180"/>
                  </a:cubicBezTo>
                  <a:cubicBezTo>
                    <a:pt x="12" y="193"/>
                    <a:pt x="14" y="206"/>
                    <a:pt x="15" y="222"/>
                  </a:cubicBezTo>
                  <a:cubicBezTo>
                    <a:pt x="15" y="227"/>
                    <a:pt x="15" y="232"/>
                    <a:pt x="15" y="237"/>
                  </a:cubicBezTo>
                  <a:cubicBezTo>
                    <a:pt x="15" y="246"/>
                    <a:pt x="15" y="256"/>
                    <a:pt x="14" y="265"/>
                  </a:cubicBezTo>
                  <a:cubicBezTo>
                    <a:pt x="23" y="255"/>
                    <a:pt x="30" y="244"/>
                    <a:pt x="35" y="231"/>
                  </a:cubicBezTo>
                  <a:cubicBezTo>
                    <a:pt x="35" y="230"/>
                    <a:pt x="35" y="230"/>
                    <a:pt x="34" y="230"/>
                  </a:cubicBezTo>
                  <a:cubicBezTo>
                    <a:pt x="33" y="203"/>
                    <a:pt x="29" y="182"/>
                    <a:pt x="26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18" y="117"/>
                    <a:pt x="15" y="96"/>
                    <a:pt x="36" y="75"/>
                  </a:cubicBezTo>
                  <a:cubicBezTo>
                    <a:pt x="36" y="75"/>
                    <a:pt x="70" y="7"/>
                    <a:pt x="113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0" y="3"/>
                    <a:pt x="127" y="1"/>
                    <a:pt x="12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šľïdè"/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ṩḻîḓê"/>
            <p:cNvSpPr/>
            <p:nvPr/>
          </p:nvSpPr>
          <p:spPr bwMode="auto">
            <a:xfrm>
              <a:off x="6616663" y="3564899"/>
              <a:ext cx="181888" cy="1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ṩḷídè"/>
            <p:cNvSpPr/>
            <p:nvPr/>
          </p:nvSpPr>
          <p:spPr bwMode="auto">
            <a:xfrm>
              <a:off x="6730790" y="3919164"/>
              <a:ext cx="290069" cy="35664"/>
            </a:xfrm>
            <a:custGeom>
              <a:avLst/>
              <a:gdLst>
                <a:gd name="T0" fmla="*/ 163 w 167"/>
                <a:gd name="T1" fmla="*/ 0 h 21"/>
                <a:gd name="T2" fmla="*/ 3 w 167"/>
                <a:gd name="T3" fmla="*/ 19 h 21"/>
                <a:gd name="T4" fmla="*/ 0 w 167"/>
                <a:gd name="T5" fmla="*/ 21 h 21"/>
                <a:gd name="T6" fmla="*/ 167 w 167"/>
                <a:gd name="T7" fmla="*/ 2 h 21"/>
                <a:gd name="T8" fmla="*/ 163 w 167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1">
                  <a:moveTo>
                    <a:pt x="163" y="0"/>
                  </a:moveTo>
                  <a:cubicBezTo>
                    <a:pt x="163" y="0"/>
                    <a:pt x="83" y="12"/>
                    <a:pt x="3" y="19"/>
                  </a:cubicBezTo>
                  <a:cubicBezTo>
                    <a:pt x="2" y="20"/>
                    <a:pt x="1" y="21"/>
                    <a:pt x="0" y="21"/>
                  </a:cubicBezTo>
                  <a:cubicBezTo>
                    <a:pt x="66" y="16"/>
                    <a:pt x="136" y="7"/>
                    <a:pt x="167" y="2"/>
                  </a:cubicBezTo>
                  <a:cubicBezTo>
                    <a:pt x="166" y="2"/>
                    <a:pt x="164" y="1"/>
                    <a:pt x="163" y="0"/>
                  </a:cubicBezTo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ṥḻîḑé"/>
            <p:cNvSpPr/>
            <p:nvPr/>
          </p:nvSpPr>
          <p:spPr bwMode="auto">
            <a:xfrm>
              <a:off x="6361070" y="4032101"/>
              <a:ext cx="147412" cy="531398"/>
            </a:xfrm>
            <a:custGeom>
              <a:avLst/>
              <a:gdLst>
                <a:gd name="T0" fmla="*/ 0 w 85"/>
                <a:gd name="T1" fmla="*/ 0 h 306"/>
                <a:gd name="T2" fmla="*/ 17 w 85"/>
                <a:gd name="T3" fmla="*/ 31 h 306"/>
                <a:gd name="T4" fmla="*/ 65 w 85"/>
                <a:gd name="T5" fmla="*/ 306 h 306"/>
                <a:gd name="T6" fmla="*/ 85 w 85"/>
                <a:gd name="T7" fmla="*/ 306 h 306"/>
                <a:gd name="T8" fmla="*/ 37 w 85"/>
                <a:gd name="T9" fmla="*/ 31 h 306"/>
                <a:gd name="T10" fmla="*/ 20 w 85"/>
                <a:gd name="T11" fmla="*/ 1 h 306"/>
                <a:gd name="T12" fmla="*/ 10 w 85"/>
                <a:gd name="T13" fmla="*/ 3 h 306"/>
                <a:gd name="T14" fmla="*/ 0 w 85"/>
                <a:gd name="T15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06">
                  <a:moveTo>
                    <a:pt x="0" y="0"/>
                  </a:moveTo>
                  <a:cubicBezTo>
                    <a:pt x="0" y="12"/>
                    <a:pt x="5" y="23"/>
                    <a:pt x="17" y="31"/>
                  </a:cubicBezTo>
                  <a:cubicBezTo>
                    <a:pt x="53" y="55"/>
                    <a:pt x="65" y="306"/>
                    <a:pt x="65" y="306"/>
                  </a:cubicBezTo>
                  <a:cubicBezTo>
                    <a:pt x="85" y="306"/>
                    <a:pt x="85" y="306"/>
                    <a:pt x="85" y="306"/>
                  </a:cubicBezTo>
                  <a:cubicBezTo>
                    <a:pt x="85" y="306"/>
                    <a:pt x="73" y="55"/>
                    <a:pt x="37" y="31"/>
                  </a:cubicBezTo>
                  <a:cubicBezTo>
                    <a:pt x="25" y="23"/>
                    <a:pt x="20" y="12"/>
                    <a:pt x="20" y="1"/>
                  </a:cubicBezTo>
                  <a:cubicBezTo>
                    <a:pt x="17" y="2"/>
                    <a:pt x="13" y="3"/>
                    <a:pt x="10" y="3"/>
                  </a:cubicBezTo>
                  <a:cubicBezTo>
                    <a:pt x="7" y="3"/>
                    <a:pt x="3" y="2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s1îḋê"/>
            <p:cNvSpPr/>
            <p:nvPr/>
          </p:nvSpPr>
          <p:spPr bwMode="auto">
            <a:xfrm>
              <a:off x="6590510" y="4127206"/>
              <a:ext cx="162867" cy="8322"/>
            </a:xfrm>
            <a:custGeom>
              <a:avLst/>
              <a:gdLst>
                <a:gd name="T0" fmla="*/ 0 w 94"/>
                <a:gd name="T1" fmla="*/ 0 h 5"/>
                <a:gd name="T2" fmla="*/ 1 w 94"/>
                <a:gd name="T3" fmla="*/ 2 h 5"/>
                <a:gd name="T4" fmla="*/ 84 w 94"/>
                <a:gd name="T5" fmla="*/ 5 h 5"/>
                <a:gd name="T6" fmla="*/ 94 w 94"/>
                <a:gd name="T7" fmla="*/ 5 h 5"/>
                <a:gd name="T8" fmla="*/ 0 w 9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0" y="3"/>
                    <a:pt x="50" y="5"/>
                    <a:pt x="84" y="5"/>
                  </a:cubicBezTo>
                  <a:cubicBezTo>
                    <a:pt x="87" y="5"/>
                    <a:pt x="91" y="5"/>
                    <a:pt x="94" y="5"/>
                  </a:cubicBezTo>
                  <a:cubicBezTo>
                    <a:pt x="42" y="4"/>
                    <a:pt x="0" y="0"/>
                    <a:pt x="0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şḷíḓé"/>
            <p:cNvSpPr/>
            <p:nvPr/>
          </p:nvSpPr>
          <p:spPr bwMode="auto">
            <a:xfrm>
              <a:off x="6345614" y="3652871"/>
              <a:ext cx="441049" cy="388741"/>
            </a:xfrm>
            <a:custGeom>
              <a:avLst/>
              <a:gdLst>
                <a:gd name="T0" fmla="*/ 253 w 254"/>
                <a:gd name="T1" fmla="*/ 0 h 224"/>
                <a:gd name="T2" fmla="*/ 253 w 254"/>
                <a:gd name="T3" fmla="*/ 114 h 224"/>
                <a:gd name="T4" fmla="*/ 180 w 254"/>
                <a:gd name="T5" fmla="*/ 187 h 224"/>
                <a:gd name="T6" fmla="*/ 177 w 254"/>
                <a:gd name="T7" fmla="*/ 187 h 224"/>
                <a:gd name="T8" fmla="*/ 62 w 254"/>
                <a:gd name="T9" fmla="*/ 191 h 224"/>
                <a:gd name="T10" fmla="*/ 30 w 254"/>
                <a:gd name="T11" fmla="*/ 217 h 224"/>
                <a:gd name="T12" fmla="*/ 4 w 254"/>
                <a:gd name="T13" fmla="*/ 214 h 224"/>
                <a:gd name="T14" fmla="*/ 1 w 254"/>
                <a:gd name="T15" fmla="*/ 201 h 224"/>
                <a:gd name="T16" fmla="*/ 26 w 254"/>
                <a:gd name="T17" fmla="*/ 155 h 224"/>
                <a:gd name="T18" fmla="*/ 91 w 254"/>
                <a:gd name="T19" fmla="*/ 146 h 224"/>
                <a:gd name="T20" fmla="*/ 170 w 254"/>
                <a:gd name="T21" fmla="*/ 62 h 224"/>
                <a:gd name="T22" fmla="*/ 170 w 254"/>
                <a:gd name="T23" fmla="*/ 0 h 224"/>
                <a:gd name="T24" fmla="*/ 253 w 254"/>
                <a:gd name="T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4" h="224">
                  <a:moveTo>
                    <a:pt x="253" y="0"/>
                  </a:moveTo>
                  <a:cubicBezTo>
                    <a:pt x="253" y="114"/>
                    <a:pt x="253" y="114"/>
                    <a:pt x="253" y="114"/>
                  </a:cubicBezTo>
                  <a:cubicBezTo>
                    <a:pt x="254" y="155"/>
                    <a:pt x="221" y="187"/>
                    <a:pt x="180" y="187"/>
                  </a:cubicBezTo>
                  <a:cubicBezTo>
                    <a:pt x="179" y="187"/>
                    <a:pt x="178" y="187"/>
                    <a:pt x="177" y="187"/>
                  </a:cubicBezTo>
                  <a:cubicBezTo>
                    <a:pt x="127" y="185"/>
                    <a:pt x="69" y="185"/>
                    <a:pt x="62" y="191"/>
                  </a:cubicBezTo>
                  <a:cubicBezTo>
                    <a:pt x="56" y="197"/>
                    <a:pt x="43" y="208"/>
                    <a:pt x="30" y="217"/>
                  </a:cubicBezTo>
                  <a:cubicBezTo>
                    <a:pt x="22" y="224"/>
                    <a:pt x="11" y="222"/>
                    <a:pt x="4" y="214"/>
                  </a:cubicBezTo>
                  <a:cubicBezTo>
                    <a:pt x="1" y="210"/>
                    <a:pt x="0" y="206"/>
                    <a:pt x="1" y="201"/>
                  </a:cubicBezTo>
                  <a:cubicBezTo>
                    <a:pt x="2" y="182"/>
                    <a:pt x="8" y="161"/>
                    <a:pt x="26" y="155"/>
                  </a:cubicBezTo>
                  <a:cubicBezTo>
                    <a:pt x="40" y="151"/>
                    <a:pt x="66" y="148"/>
                    <a:pt x="91" y="146"/>
                  </a:cubicBezTo>
                  <a:cubicBezTo>
                    <a:pt x="135" y="143"/>
                    <a:pt x="170" y="106"/>
                    <a:pt x="170" y="62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8C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sḻíḑê"/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i$líďè"/>
            <p:cNvSpPr/>
            <p:nvPr/>
          </p:nvSpPr>
          <p:spPr bwMode="auto">
            <a:xfrm>
              <a:off x="6640439" y="3652871"/>
              <a:ext cx="146224" cy="10700"/>
            </a:xfrm>
            <a:custGeom>
              <a:avLst/>
              <a:gdLst>
                <a:gd name="T0" fmla="*/ 123 w 123"/>
                <a:gd name="T1" fmla="*/ 0 h 9"/>
                <a:gd name="T2" fmla="*/ 0 w 123"/>
                <a:gd name="T3" fmla="*/ 0 h 9"/>
                <a:gd name="T4" fmla="*/ 121 w 123"/>
                <a:gd name="T5" fmla="*/ 0 h 9"/>
                <a:gd name="T6" fmla="*/ 121 w 123"/>
                <a:gd name="T7" fmla="*/ 9 h 9"/>
                <a:gd name="T8" fmla="*/ 123 w 123"/>
                <a:gd name="T9" fmla="*/ 9 h 9"/>
                <a:gd name="T10" fmla="*/ 123 w 12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9">
                  <a:moveTo>
                    <a:pt x="123" y="0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9"/>
                  </a:lnTo>
                  <a:lnTo>
                    <a:pt x="123" y="9"/>
                  </a:lnTo>
                  <a:lnTo>
                    <a:pt x="1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sḷíďê"/>
            <p:cNvSpPr/>
            <p:nvPr/>
          </p:nvSpPr>
          <p:spPr bwMode="auto">
            <a:xfrm>
              <a:off x="6377714" y="3883500"/>
              <a:ext cx="194964" cy="45175"/>
            </a:xfrm>
            <a:custGeom>
              <a:avLst/>
              <a:gdLst>
                <a:gd name="T0" fmla="*/ 112 w 112"/>
                <a:gd name="T1" fmla="*/ 0 h 26"/>
                <a:gd name="T2" fmla="*/ 73 w 112"/>
                <a:gd name="T3" fmla="*/ 13 h 26"/>
                <a:gd name="T4" fmla="*/ 7 w 112"/>
                <a:gd name="T5" fmla="*/ 22 h 26"/>
                <a:gd name="T6" fmla="*/ 0 w 112"/>
                <a:gd name="T7" fmla="*/ 26 h 26"/>
                <a:gd name="T8" fmla="*/ 7 w 112"/>
                <a:gd name="T9" fmla="*/ 22 h 26"/>
                <a:gd name="T10" fmla="*/ 72 w 112"/>
                <a:gd name="T11" fmla="*/ 13 h 26"/>
                <a:gd name="T12" fmla="*/ 112 w 11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6">
                  <a:moveTo>
                    <a:pt x="112" y="0"/>
                  </a:moveTo>
                  <a:cubicBezTo>
                    <a:pt x="101" y="7"/>
                    <a:pt x="87" y="12"/>
                    <a:pt x="73" y="13"/>
                  </a:cubicBezTo>
                  <a:cubicBezTo>
                    <a:pt x="47" y="15"/>
                    <a:pt x="21" y="18"/>
                    <a:pt x="7" y="22"/>
                  </a:cubicBezTo>
                  <a:cubicBezTo>
                    <a:pt x="5" y="23"/>
                    <a:pt x="2" y="24"/>
                    <a:pt x="0" y="26"/>
                  </a:cubicBezTo>
                  <a:cubicBezTo>
                    <a:pt x="2" y="24"/>
                    <a:pt x="4" y="23"/>
                    <a:pt x="7" y="22"/>
                  </a:cubicBezTo>
                  <a:cubicBezTo>
                    <a:pt x="21" y="18"/>
                    <a:pt x="47" y="15"/>
                    <a:pt x="72" y="13"/>
                  </a:cubicBezTo>
                  <a:cubicBezTo>
                    <a:pt x="87" y="12"/>
                    <a:pt x="101" y="7"/>
                    <a:pt x="112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$lïḓê"/>
            <p:cNvSpPr/>
            <p:nvPr/>
          </p:nvSpPr>
          <p:spPr bwMode="auto">
            <a:xfrm>
              <a:off x="6345614" y="3652871"/>
              <a:ext cx="438671" cy="383986"/>
            </a:xfrm>
            <a:custGeom>
              <a:avLst/>
              <a:gdLst>
                <a:gd name="T0" fmla="*/ 253 w 253"/>
                <a:gd name="T1" fmla="*/ 0 h 221"/>
                <a:gd name="T2" fmla="*/ 170 w 253"/>
                <a:gd name="T3" fmla="*/ 0 h 221"/>
                <a:gd name="T4" fmla="*/ 170 w 253"/>
                <a:gd name="T5" fmla="*/ 62 h 221"/>
                <a:gd name="T6" fmla="*/ 131 w 253"/>
                <a:gd name="T7" fmla="*/ 133 h 221"/>
                <a:gd name="T8" fmla="*/ 91 w 253"/>
                <a:gd name="T9" fmla="*/ 146 h 221"/>
                <a:gd name="T10" fmla="*/ 26 w 253"/>
                <a:gd name="T11" fmla="*/ 155 h 221"/>
                <a:gd name="T12" fmla="*/ 19 w 253"/>
                <a:gd name="T13" fmla="*/ 159 h 221"/>
                <a:gd name="T14" fmla="*/ 1 w 253"/>
                <a:gd name="T15" fmla="*/ 201 h 221"/>
                <a:gd name="T16" fmla="*/ 1 w 253"/>
                <a:gd name="T17" fmla="*/ 201 h 221"/>
                <a:gd name="T18" fmla="*/ 18 w 253"/>
                <a:gd name="T19" fmla="*/ 221 h 221"/>
                <a:gd name="T20" fmla="*/ 14 w 253"/>
                <a:gd name="T21" fmla="*/ 207 h 221"/>
                <a:gd name="T22" fmla="*/ 39 w 253"/>
                <a:gd name="T23" fmla="*/ 162 h 221"/>
                <a:gd name="T24" fmla="*/ 105 w 253"/>
                <a:gd name="T25" fmla="*/ 152 h 221"/>
                <a:gd name="T26" fmla="*/ 183 w 253"/>
                <a:gd name="T27" fmla="*/ 68 h 221"/>
                <a:gd name="T28" fmla="*/ 183 w 253"/>
                <a:gd name="T29" fmla="*/ 6 h 221"/>
                <a:gd name="T30" fmla="*/ 253 w 253"/>
                <a:gd name="T31" fmla="*/ 6 h 221"/>
                <a:gd name="T32" fmla="*/ 253 w 253"/>
                <a:gd name="T3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3" h="221">
                  <a:moveTo>
                    <a:pt x="253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0" y="91"/>
                    <a:pt x="155" y="118"/>
                    <a:pt x="131" y="133"/>
                  </a:cubicBezTo>
                  <a:cubicBezTo>
                    <a:pt x="120" y="140"/>
                    <a:pt x="106" y="145"/>
                    <a:pt x="91" y="146"/>
                  </a:cubicBezTo>
                  <a:cubicBezTo>
                    <a:pt x="66" y="148"/>
                    <a:pt x="40" y="151"/>
                    <a:pt x="26" y="155"/>
                  </a:cubicBezTo>
                  <a:cubicBezTo>
                    <a:pt x="23" y="156"/>
                    <a:pt x="21" y="157"/>
                    <a:pt x="19" y="159"/>
                  </a:cubicBezTo>
                  <a:cubicBezTo>
                    <a:pt x="7" y="167"/>
                    <a:pt x="2" y="184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12"/>
                    <a:pt x="8" y="221"/>
                    <a:pt x="18" y="221"/>
                  </a:cubicBezTo>
                  <a:cubicBezTo>
                    <a:pt x="15" y="217"/>
                    <a:pt x="13" y="212"/>
                    <a:pt x="14" y="207"/>
                  </a:cubicBezTo>
                  <a:cubicBezTo>
                    <a:pt x="15" y="188"/>
                    <a:pt x="21" y="168"/>
                    <a:pt x="39" y="162"/>
                  </a:cubicBezTo>
                  <a:cubicBezTo>
                    <a:pt x="53" y="157"/>
                    <a:pt x="79" y="154"/>
                    <a:pt x="105" y="152"/>
                  </a:cubicBezTo>
                  <a:cubicBezTo>
                    <a:pt x="149" y="149"/>
                    <a:pt x="183" y="113"/>
                    <a:pt x="183" y="68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ṧliďé"/>
            <p:cNvSpPr/>
            <p:nvPr/>
          </p:nvSpPr>
          <p:spPr bwMode="auto">
            <a:xfrm>
              <a:off x="6494217" y="4606296"/>
              <a:ext cx="167623" cy="11888"/>
            </a:xfrm>
            <a:custGeom>
              <a:avLst/>
              <a:gdLst>
                <a:gd name="T0" fmla="*/ 0 w 96"/>
                <a:gd name="T1" fmla="*/ 3 h 7"/>
                <a:gd name="T2" fmla="*/ 0 w 96"/>
                <a:gd name="T3" fmla="*/ 3 h 7"/>
                <a:gd name="T4" fmla="*/ 0 w 96"/>
                <a:gd name="T5" fmla="*/ 4 h 7"/>
                <a:gd name="T6" fmla="*/ 0 w 96"/>
                <a:gd name="T7" fmla="*/ 4 h 7"/>
                <a:gd name="T8" fmla="*/ 0 w 96"/>
                <a:gd name="T9" fmla="*/ 3 h 7"/>
                <a:gd name="T10" fmla="*/ 96 w 96"/>
                <a:gd name="T11" fmla="*/ 0 h 7"/>
                <a:gd name="T12" fmla="*/ 87 w 96"/>
                <a:gd name="T13" fmla="*/ 0 h 7"/>
                <a:gd name="T14" fmla="*/ 87 w 96"/>
                <a:gd name="T15" fmla="*/ 1 h 7"/>
                <a:gd name="T16" fmla="*/ 96 w 96"/>
                <a:gd name="T17" fmla="*/ 1 h 7"/>
                <a:gd name="T18" fmla="*/ 96 w 96"/>
                <a:gd name="T19" fmla="*/ 7 h 7"/>
                <a:gd name="T20" fmla="*/ 96 w 96"/>
                <a:gd name="T21" fmla="*/ 7 h 7"/>
                <a:gd name="T22" fmla="*/ 96 w 96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7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96" y="0"/>
                  </a:moveTo>
                  <a:cubicBezTo>
                    <a:pt x="96" y="0"/>
                    <a:pt x="93" y="0"/>
                    <a:pt x="87" y="0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92" y="1"/>
                    <a:pt x="96" y="1"/>
                    <a:pt x="96" y="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iṥḷídê"/>
            <p:cNvSpPr/>
            <p:nvPr/>
          </p:nvSpPr>
          <p:spPr bwMode="auto">
            <a:xfrm>
              <a:off x="6620230" y="4606296"/>
              <a:ext cx="24966" cy="3567"/>
            </a:xfrm>
            <a:custGeom>
              <a:avLst/>
              <a:gdLst>
                <a:gd name="T0" fmla="*/ 15 w 15"/>
                <a:gd name="T1" fmla="*/ 0 h 2"/>
                <a:gd name="T2" fmla="*/ 0 w 15"/>
                <a:gd name="T3" fmla="*/ 1 h 2"/>
                <a:gd name="T4" fmla="*/ 0 w 15"/>
                <a:gd name="T5" fmla="*/ 2 h 2"/>
                <a:gd name="T6" fmla="*/ 15 w 15"/>
                <a:gd name="T7" fmla="*/ 1 h 2"/>
                <a:gd name="T8" fmla="*/ 15 w 1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5" y="0"/>
                  </a:moveTo>
                  <a:cubicBezTo>
                    <a:pt x="11" y="1"/>
                    <a:pt x="6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11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689D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íṩḻiḑè"/>
            <p:cNvSpPr/>
            <p:nvPr/>
          </p:nvSpPr>
          <p:spPr bwMode="auto">
            <a:xfrm>
              <a:off x="6494217" y="4608674"/>
              <a:ext cx="126014" cy="4756"/>
            </a:xfrm>
            <a:custGeom>
              <a:avLst/>
              <a:gdLst>
                <a:gd name="T0" fmla="*/ 72 w 72"/>
                <a:gd name="T1" fmla="*/ 0 h 3"/>
                <a:gd name="T2" fmla="*/ 0 w 72"/>
                <a:gd name="T3" fmla="*/ 2 h 3"/>
                <a:gd name="T4" fmla="*/ 0 w 72"/>
                <a:gd name="T5" fmla="*/ 3 h 3"/>
                <a:gd name="T6" fmla="*/ 72 w 72"/>
                <a:gd name="T7" fmla="*/ 1 h 3"/>
                <a:gd name="T8" fmla="*/ 72 w 7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">
                  <a:moveTo>
                    <a:pt x="72" y="0"/>
                  </a:moveTo>
                  <a:cubicBezTo>
                    <a:pt x="53" y="0"/>
                    <a:pt x="27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2"/>
                    <a:pt x="53" y="1"/>
                    <a:pt x="72" y="1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9C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ṣ1îḓe"/>
            <p:cNvSpPr/>
            <p:nvPr/>
          </p:nvSpPr>
          <p:spPr bwMode="auto">
            <a:xfrm>
              <a:off x="6328972" y="4611051"/>
              <a:ext cx="165245" cy="36854"/>
            </a:xfrm>
            <a:custGeom>
              <a:avLst/>
              <a:gdLst>
                <a:gd name="T0" fmla="*/ 56 w 95"/>
                <a:gd name="T1" fmla="*/ 5 h 21"/>
                <a:gd name="T2" fmla="*/ 46 w 95"/>
                <a:gd name="T3" fmla="*/ 5 h 21"/>
                <a:gd name="T4" fmla="*/ 0 w 95"/>
                <a:gd name="T5" fmla="*/ 21 h 21"/>
                <a:gd name="T6" fmla="*/ 56 w 95"/>
                <a:gd name="T7" fmla="*/ 5 h 21"/>
                <a:gd name="T8" fmla="*/ 95 w 95"/>
                <a:gd name="T9" fmla="*/ 0 h 21"/>
                <a:gd name="T10" fmla="*/ 93 w 95"/>
                <a:gd name="T11" fmla="*/ 1 h 21"/>
                <a:gd name="T12" fmla="*/ 93 w 95"/>
                <a:gd name="T13" fmla="*/ 1 h 21"/>
                <a:gd name="T14" fmla="*/ 95 w 95"/>
                <a:gd name="T15" fmla="*/ 1 h 21"/>
                <a:gd name="T16" fmla="*/ 95 w 95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1">
                  <a:moveTo>
                    <a:pt x="56" y="5"/>
                  </a:moveTo>
                  <a:cubicBezTo>
                    <a:pt x="53" y="5"/>
                    <a:pt x="49" y="5"/>
                    <a:pt x="46" y="5"/>
                  </a:cubicBezTo>
                  <a:cubicBezTo>
                    <a:pt x="20" y="8"/>
                    <a:pt x="1" y="13"/>
                    <a:pt x="0" y="21"/>
                  </a:cubicBezTo>
                  <a:cubicBezTo>
                    <a:pt x="2" y="13"/>
                    <a:pt x="26" y="8"/>
                    <a:pt x="56" y="5"/>
                  </a:cubicBezTo>
                  <a:moveTo>
                    <a:pt x="95" y="0"/>
                  </a:moveTo>
                  <a:cubicBezTo>
                    <a:pt x="94" y="1"/>
                    <a:pt x="94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5" y="1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iṣ1ïďè"/>
            <p:cNvSpPr/>
            <p:nvPr/>
          </p:nvSpPr>
          <p:spPr bwMode="auto">
            <a:xfrm>
              <a:off x="6409811" y="4613428"/>
              <a:ext cx="80839" cy="7132"/>
            </a:xfrm>
            <a:custGeom>
              <a:avLst/>
              <a:gdLst>
                <a:gd name="T0" fmla="*/ 47 w 47"/>
                <a:gd name="T1" fmla="*/ 0 h 4"/>
                <a:gd name="T2" fmla="*/ 0 w 47"/>
                <a:gd name="T3" fmla="*/ 4 h 4"/>
                <a:gd name="T4" fmla="*/ 10 w 47"/>
                <a:gd name="T5" fmla="*/ 4 h 4"/>
                <a:gd name="T6" fmla="*/ 47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cubicBezTo>
                    <a:pt x="31" y="1"/>
                    <a:pt x="14" y="2"/>
                    <a:pt x="0" y="4"/>
                  </a:cubicBezTo>
                  <a:cubicBezTo>
                    <a:pt x="3" y="4"/>
                    <a:pt x="7" y="4"/>
                    <a:pt x="10" y="4"/>
                  </a:cubicBezTo>
                  <a:cubicBezTo>
                    <a:pt x="21" y="2"/>
                    <a:pt x="34" y="1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747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íśľidé"/>
            <p:cNvSpPr/>
            <p:nvPr/>
          </p:nvSpPr>
          <p:spPr bwMode="auto">
            <a:xfrm>
              <a:off x="6328972" y="4608674"/>
              <a:ext cx="332866" cy="92727"/>
            </a:xfrm>
            <a:custGeom>
              <a:avLst/>
              <a:gdLst>
                <a:gd name="T0" fmla="*/ 191 w 191"/>
                <a:gd name="T1" fmla="*/ 0 h 54"/>
                <a:gd name="T2" fmla="*/ 182 w 191"/>
                <a:gd name="T3" fmla="*/ 0 h 54"/>
                <a:gd name="T4" fmla="*/ 167 w 191"/>
                <a:gd name="T5" fmla="*/ 1 h 54"/>
                <a:gd name="T6" fmla="*/ 95 w 191"/>
                <a:gd name="T7" fmla="*/ 3 h 54"/>
                <a:gd name="T8" fmla="*/ 95 w 191"/>
                <a:gd name="T9" fmla="*/ 3 h 54"/>
                <a:gd name="T10" fmla="*/ 93 w 191"/>
                <a:gd name="T11" fmla="*/ 3 h 54"/>
                <a:gd name="T12" fmla="*/ 56 w 191"/>
                <a:gd name="T13" fmla="*/ 7 h 54"/>
                <a:gd name="T14" fmla="*/ 0 w 191"/>
                <a:gd name="T15" fmla="*/ 23 h 54"/>
                <a:gd name="T16" fmla="*/ 0 w 191"/>
                <a:gd name="T17" fmla="*/ 23 h 54"/>
                <a:gd name="T18" fmla="*/ 15 w 191"/>
                <a:gd name="T19" fmla="*/ 54 h 54"/>
                <a:gd name="T20" fmla="*/ 6 w 191"/>
                <a:gd name="T21" fmla="*/ 30 h 54"/>
                <a:gd name="T22" fmla="*/ 191 w 191"/>
                <a:gd name="T23" fmla="*/ 6 h 54"/>
                <a:gd name="T24" fmla="*/ 191 w 191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54">
                  <a:moveTo>
                    <a:pt x="191" y="0"/>
                  </a:moveTo>
                  <a:cubicBezTo>
                    <a:pt x="191" y="0"/>
                    <a:pt x="187" y="0"/>
                    <a:pt x="182" y="0"/>
                  </a:cubicBezTo>
                  <a:cubicBezTo>
                    <a:pt x="178" y="0"/>
                    <a:pt x="173" y="1"/>
                    <a:pt x="167" y="1"/>
                  </a:cubicBezTo>
                  <a:cubicBezTo>
                    <a:pt x="148" y="1"/>
                    <a:pt x="122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3"/>
                    <a:pt x="94" y="3"/>
                    <a:pt x="93" y="3"/>
                  </a:cubicBezTo>
                  <a:cubicBezTo>
                    <a:pt x="80" y="4"/>
                    <a:pt x="67" y="5"/>
                    <a:pt x="56" y="7"/>
                  </a:cubicBezTo>
                  <a:cubicBezTo>
                    <a:pt x="26" y="10"/>
                    <a:pt x="2" y="1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6" y="46"/>
                    <a:pt x="15" y="54"/>
                  </a:cubicBezTo>
                  <a:cubicBezTo>
                    <a:pt x="9" y="47"/>
                    <a:pt x="6" y="39"/>
                    <a:pt x="6" y="30"/>
                  </a:cubicBezTo>
                  <a:cubicBezTo>
                    <a:pt x="6" y="9"/>
                    <a:pt x="157" y="6"/>
                    <a:pt x="191" y="6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515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şľîḍè"/>
            <p:cNvSpPr/>
            <p:nvPr/>
          </p:nvSpPr>
          <p:spPr bwMode="auto">
            <a:xfrm>
              <a:off x="4454220" y="3750353"/>
              <a:ext cx="2753283" cy="1972236"/>
            </a:xfrm>
            <a:custGeom>
              <a:avLst/>
              <a:gdLst>
                <a:gd name="T0" fmla="*/ 0 w 2316"/>
                <a:gd name="T1" fmla="*/ 386 h 1659"/>
                <a:gd name="T2" fmla="*/ 0 w 2316"/>
                <a:gd name="T3" fmla="*/ 1659 h 1659"/>
                <a:gd name="T4" fmla="*/ 2251 w 2316"/>
                <a:gd name="T5" fmla="*/ 1659 h 1659"/>
                <a:gd name="T6" fmla="*/ 2251 w 2316"/>
                <a:gd name="T7" fmla="*/ 0 h 1659"/>
                <a:gd name="T8" fmla="*/ 2316 w 2316"/>
                <a:gd name="T9" fmla="*/ 0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6" h="1659">
                  <a:moveTo>
                    <a:pt x="0" y="386"/>
                  </a:moveTo>
                  <a:lnTo>
                    <a:pt x="0" y="1659"/>
                  </a:lnTo>
                  <a:lnTo>
                    <a:pt x="2251" y="1659"/>
                  </a:lnTo>
                  <a:lnTo>
                    <a:pt x="2251" y="0"/>
                  </a:lnTo>
                  <a:lnTo>
                    <a:pt x="2316" y="0"/>
                  </a:lnTo>
                </a:path>
              </a:pathLst>
            </a:custGeom>
            <a:noFill/>
            <a:ln w="28575" cap="flat">
              <a:solidFill>
                <a:srgbClr val="4748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ïṣḻîďè"/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ïṥļïḍe"/>
            <p:cNvSpPr/>
            <p:nvPr/>
          </p:nvSpPr>
          <p:spPr bwMode="auto">
            <a:xfrm>
              <a:off x="3431492" y="1218950"/>
              <a:ext cx="2118207" cy="2988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îṧ1iḓè"/>
            <p:cNvSpPr/>
            <p:nvPr/>
          </p:nvSpPr>
          <p:spPr bwMode="auto">
            <a:xfrm>
              <a:off x="3330758" y="1218950"/>
              <a:ext cx="100734" cy="298843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śḷídê"/>
            <p:cNvSpPr/>
            <p:nvPr/>
          </p:nvSpPr>
          <p:spPr bwMode="auto">
            <a:xfrm>
              <a:off x="3781262" y="3433693"/>
              <a:ext cx="1420067" cy="349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$ľíḋé"/>
            <p:cNvSpPr/>
            <p:nvPr/>
          </p:nvSpPr>
          <p:spPr bwMode="auto">
            <a:xfrm>
              <a:off x="3781262" y="3569406"/>
              <a:ext cx="1420067" cy="36376"/>
            </a:xfrm>
            <a:prstGeom prst="rect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ṧlîḓe"/>
            <p:cNvSpPr/>
            <p:nvPr/>
          </p:nvSpPr>
          <p:spPr bwMode="auto">
            <a:xfrm>
              <a:off x="3781262" y="3705116"/>
              <a:ext cx="1420067" cy="3637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iṥļîďè"/>
            <p:cNvSpPr/>
            <p:nvPr/>
          </p:nvSpPr>
          <p:spPr bwMode="auto">
            <a:xfrm>
              <a:off x="3781262" y="3840826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ṩḻíḍè"/>
            <p:cNvSpPr/>
            <p:nvPr/>
          </p:nvSpPr>
          <p:spPr bwMode="auto">
            <a:xfrm>
              <a:off x="3781262" y="3976537"/>
              <a:ext cx="1420067" cy="3637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îṥliďe"/>
            <p:cNvSpPr/>
            <p:nvPr/>
          </p:nvSpPr>
          <p:spPr bwMode="auto">
            <a:xfrm>
              <a:off x="3809244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ṥļiḋê"/>
            <p:cNvSpPr/>
            <p:nvPr/>
          </p:nvSpPr>
          <p:spPr bwMode="auto">
            <a:xfrm>
              <a:off x="4080666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iṣliḓé"/>
            <p:cNvSpPr/>
            <p:nvPr/>
          </p:nvSpPr>
          <p:spPr bwMode="auto">
            <a:xfrm>
              <a:off x="4359082" y="1460992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ş1idè"/>
            <p:cNvSpPr/>
            <p:nvPr/>
          </p:nvSpPr>
          <p:spPr bwMode="auto">
            <a:xfrm>
              <a:off x="4696260" y="1868124"/>
              <a:ext cx="443509" cy="442109"/>
            </a:xfrm>
            <a:custGeom>
              <a:avLst/>
              <a:gdLst>
                <a:gd name="T0" fmla="*/ 299 w 300"/>
                <a:gd name="T1" fmla="*/ 163 h 299"/>
                <a:gd name="T2" fmla="*/ 300 w 300"/>
                <a:gd name="T3" fmla="*/ 149 h 299"/>
                <a:gd name="T4" fmla="*/ 294 w 300"/>
                <a:gd name="T5" fmla="*/ 108 h 299"/>
                <a:gd name="T6" fmla="*/ 277 w 300"/>
                <a:gd name="T7" fmla="*/ 109 h 299"/>
                <a:gd name="T8" fmla="*/ 269 w 300"/>
                <a:gd name="T9" fmla="*/ 87 h 299"/>
                <a:gd name="T10" fmla="*/ 280 w 300"/>
                <a:gd name="T11" fmla="*/ 75 h 299"/>
                <a:gd name="T12" fmla="*/ 244 w 300"/>
                <a:gd name="T13" fmla="*/ 33 h 299"/>
                <a:gd name="T14" fmla="*/ 231 w 300"/>
                <a:gd name="T15" fmla="*/ 43 h 299"/>
                <a:gd name="T16" fmla="*/ 212 w 300"/>
                <a:gd name="T17" fmla="*/ 30 h 299"/>
                <a:gd name="T18" fmla="*/ 214 w 300"/>
                <a:gd name="T19" fmla="*/ 14 h 299"/>
                <a:gd name="T20" fmla="*/ 161 w 300"/>
                <a:gd name="T21" fmla="*/ 0 h 299"/>
                <a:gd name="T22" fmla="*/ 156 w 300"/>
                <a:gd name="T23" fmla="*/ 16 h 299"/>
                <a:gd name="T24" fmla="*/ 132 w 300"/>
                <a:gd name="T25" fmla="*/ 16 h 299"/>
                <a:gd name="T26" fmla="*/ 125 w 300"/>
                <a:gd name="T27" fmla="*/ 2 h 299"/>
                <a:gd name="T28" fmla="*/ 52 w 300"/>
                <a:gd name="T29" fmla="*/ 36 h 299"/>
                <a:gd name="T30" fmla="*/ 60 w 300"/>
                <a:gd name="T31" fmla="*/ 51 h 299"/>
                <a:gd name="T32" fmla="*/ 44 w 300"/>
                <a:gd name="T33" fmla="*/ 68 h 299"/>
                <a:gd name="T34" fmla="*/ 28 w 300"/>
                <a:gd name="T35" fmla="*/ 63 h 299"/>
                <a:gd name="T36" fmla="*/ 5 w 300"/>
                <a:gd name="T37" fmla="*/ 113 h 299"/>
                <a:gd name="T38" fmla="*/ 20 w 300"/>
                <a:gd name="T39" fmla="*/ 121 h 299"/>
                <a:gd name="T40" fmla="*/ 16 w 300"/>
                <a:gd name="T41" fmla="*/ 144 h 299"/>
                <a:gd name="T42" fmla="*/ 0 w 300"/>
                <a:gd name="T43" fmla="*/ 149 h 299"/>
                <a:gd name="T44" fmla="*/ 0 w 300"/>
                <a:gd name="T45" fmla="*/ 149 h 299"/>
                <a:gd name="T46" fmla="*/ 10 w 300"/>
                <a:gd name="T47" fmla="*/ 203 h 299"/>
                <a:gd name="T48" fmla="*/ 27 w 300"/>
                <a:gd name="T49" fmla="*/ 200 h 299"/>
                <a:gd name="T50" fmla="*/ 37 w 300"/>
                <a:gd name="T51" fmla="*/ 221 h 299"/>
                <a:gd name="T52" fmla="*/ 27 w 300"/>
                <a:gd name="T53" fmla="*/ 235 h 299"/>
                <a:gd name="T54" fmla="*/ 66 w 300"/>
                <a:gd name="T55" fmla="*/ 273 h 299"/>
                <a:gd name="T56" fmla="*/ 79 w 300"/>
                <a:gd name="T57" fmla="*/ 261 h 299"/>
                <a:gd name="T58" fmla="*/ 99 w 300"/>
                <a:gd name="T59" fmla="*/ 273 h 299"/>
                <a:gd name="T60" fmla="*/ 98 w 300"/>
                <a:gd name="T61" fmla="*/ 290 h 299"/>
                <a:gd name="T62" fmla="*/ 150 w 300"/>
                <a:gd name="T63" fmla="*/ 299 h 299"/>
                <a:gd name="T64" fmla="*/ 153 w 300"/>
                <a:gd name="T65" fmla="*/ 299 h 299"/>
                <a:gd name="T66" fmla="*/ 156 w 300"/>
                <a:gd name="T67" fmla="*/ 282 h 299"/>
                <a:gd name="T68" fmla="*/ 179 w 300"/>
                <a:gd name="T69" fmla="*/ 280 h 299"/>
                <a:gd name="T70" fmla="*/ 188 w 300"/>
                <a:gd name="T71" fmla="*/ 294 h 299"/>
                <a:gd name="T72" fmla="*/ 238 w 300"/>
                <a:gd name="T73" fmla="*/ 270 h 299"/>
                <a:gd name="T74" fmla="*/ 231 w 300"/>
                <a:gd name="T75" fmla="*/ 254 h 299"/>
                <a:gd name="T76" fmla="*/ 249 w 300"/>
                <a:gd name="T77" fmla="*/ 239 h 299"/>
                <a:gd name="T78" fmla="*/ 264 w 300"/>
                <a:gd name="T79" fmla="*/ 246 h 299"/>
                <a:gd name="T80" fmla="*/ 292 w 300"/>
                <a:gd name="T81" fmla="*/ 198 h 299"/>
                <a:gd name="T82" fmla="*/ 277 w 300"/>
                <a:gd name="T83" fmla="*/ 189 h 299"/>
                <a:gd name="T84" fmla="*/ 283 w 300"/>
                <a:gd name="T85" fmla="*/ 166 h 299"/>
                <a:gd name="T86" fmla="*/ 299 w 300"/>
                <a:gd name="T87" fmla="*/ 163 h 299"/>
                <a:gd name="T88" fmla="*/ 150 w 300"/>
                <a:gd name="T89" fmla="*/ 261 h 299"/>
                <a:gd name="T90" fmla="*/ 38 w 300"/>
                <a:gd name="T91" fmla="*/ 149 h 299"/>
                <a:gd name="T92" fmla="*/ 150 w 300"/>
                <a:gd name="T93" fmla="*/ 37 h 299"/>
                <a:gd name="T94" fmla="*/ 262 w 300"/>
                <a:gd name="T95" fmla="*/ 149 h 299"/>
                <a:gd name="T96" fmla="*/ 150 w 300"/>
                <a:gd name="T97" fmla="*/ 26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0" h="299">
                  <a:moveTo>
                    <a:pt x="299" y="163"/>
                  </a:moveTo>
                  <a:cubicBezTo>
                    <a:pt x="300" y="158"/>
                    <a:pt x="300" y="154"/>
                    <a:pt x="300" y="149"/>
                  </a:cubicBezTo>
                  <a:cubicBezTo>
                    <a:pt x="300" y="135"/>
                    <a:pt x="298" y="121"/>
                    <a:pt x="294" y="108"/>
                  </a:cubicBezTo>
                  <a:cubicBezTo>
                    <a:pt x="277" y="109"/>
                    <a:pt x="277" y="109"/>
                    <a:pt x="277" y="109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80" y="75"/>
                    <a:pt x="280" y="75"/>
                    <a:pt x="280" y="75"/>
                  </a:cubicBezTo>
                  <a:cubicBezTo>
                    <a:pt x="271" y="59"/>
                    <a:pt x="259" y="44"/>
                    <a:pt x="244" y="3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4" y="14"/>
                    <a:pt x="214" y="14"/>
                    <a:pt x="214" y="14"/>
                  </a:cubicBezTo>
                  <a:cubicBezTo>
                    <a:pt x="197" y="6"/>
                    <a:pt x="179" y="1"/>
                    <a:pt x="161" y="0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98" y="6"/>
                    <a:pt x="73" y="18"/>
                    <a:pt x="52" y="36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17" y="78"/>
                    <a:pt x="9" y="95"/>
                    <a:pt x="5" y="113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67"/>
                    <a:pt x="4" y="186"/>
                    <a:pt x="10" y="203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37" y="221"/>
                    <a:pt x="37" y="221"/>
                    <a:pt x="37" y="221"/>
                  </a:cubicBezTo>
                  <a:cubicBezTo>
                    <a:pt x="27" y="235"/>
                    <a:pt x="27" y="235"/>
                    <a:pt x="27" y="235"/>
                  </a:cubicBezTo>
                  <a:cubicBezTo>
                    <a:pt x="38" y="250"/>
                    <a:pt x="51" y="263"/>
                    <a:pt x="66" y="273"/>
                  </a:cubicBezTo>
                  <a:cubicBezTo>
                    <a:pt x="79" y="261"/>
                    <a:pt x="79" y="261"/>
                    <a:pt x="79" y="261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90"/>
                    <a:pt x="98" y="290"/>
                    <a:pt x="98" y="290"/>
                  </a:cubicBezTo>
                  <a:cubicBezTo>
                    <a:pt x="115" y="296"/>
                    <a:pt x="132" y="299"/>
                    <a:pt x="150" y="299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6" y="282"/>
                    <a:pt x="156" y="282"/>
                    <a:pt x="156" y="282"/>
                  </a:cubicBezTo>
                  <a:cubicBezTo>
                    <a:pt x="179" y="280"/>
                    <a:pt x="179" y="280"/>
                    <a:pt x="179" y="280"/>
                  </a:cubicBezTo>
                  <a:cubicBezTo>
                    <a:pt x="188" y="294"/>
                    <a:pt x="188" y="294"/>
                    <a:pt x="188" y="294"/>
                  </a:cubicBezTo>
                  <a:cubicBezTo>
                    <a:pt x="206" y="289"/>
                    <a:pt x="223" y="281"/>
                    <a:pt x="238" y="270"/>
                  </a:cubicBezTo>
                  <a:cubicBezTo>
                    <a:pt x="231" y="254"/>
                    <a:pt x="231" y="254"/>
                    <a:pt x="231" y="254"/>
                  </a:cubicBezTo>
                  <a:cubicBezTo>
                    <a:pt x="249" y="239"/>
                    <a:pt x="249" y="239"/>
                    <a:pt x="249" y="239"/>
                  </a:cubicBezTo>
                  <a:cubicBezTo>
                    <a:pt x="264" y="246"/>
                    <a:pt x="264" y="246"/>
                    <a:pt x="264" y="246"/>
                  </a:cubicBezTo>
                  <a:cubicBezTo>
                    <a:pt x="276" y="232"/>
                    <a:pt x="286" y="215"/>
                    <a:pt x="292" y="198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83" y="166"/>
                    <a:pt x="283" y="166"/>
                    <a:pt x="283" y="166"/>
                  </a:cubicBezTo>
                  <a:lnTo>
                    <a:pt x="299" y="163"/>
                  </a:lnTo>
                  <a:close/>
                  <a:moveTo>
                    <a:pt x="150" y="261"/>
                  </a:moveTo>
                  <a:cubicBezTo>
                    <a:pt x="88" y="261"/>
                    <a:pt x="38" y="211"/>
                    <a:pt x="38" y="149"/>
                  </a:cubicBezTo>
                  <a:cubicBezTo>
                    <a:pt x="38" y="87"/>
                    <a:pt x="88" y="37"/>
                    <a:pt x="150" y="37"/>
                  </a:cubicBezTo>
                  <a:cubicBezTo>
                    <a:pt x="212" y="37"/>
                    <a:pt x="262" y="87"/>
                    <a:pt x="262" y="149"/>
                  </a:cubicBezTo>
                  <a:cubicBezTo>
                    <a:pt x="262" y="211"/>
                    <a:pt x="212" y="261"/>
                    <a:pt x="150" y="261"/>
                  </a:cubicBezTo>
                  <a:close/>
                </a:path>
              </a:pathLst>
            </a:cu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sľíḍé"/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solidFill>
              <a:srgbClr val="474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ïSḷiḓé"/>
            <p:cNvSpPr/>
            <p:nvPr/>
          </p:nvSpPr>
          <p:spPr bwMode="auto">
            <a:xfrm>
              <a:off x="3922569" y="2742549"/>
              <a:ext cx="1775434" cy="41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íşḻiďe"/>
            <p:cNvSpPr/>
            <p:nvPr/>
          </p:nvSpPr>
          <p:spPr bwMode="auto">
            <a:xfrm>
              <a:off x="4395458" y="2843283"/>
              <a:ext cx="521858" cy="23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íşlïḍe"/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solidFill>
              <a:srgbClr val="356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iŝḷiḑè"/>
            <p:cNvSpPr/>
            <p:nvPr/>
          </p:nvSpPr>
          <p:spPr bwMode="auto">
            <a:xfrm>
              <a:off x="4395458" y="2896448"/>
              <a:ext cx="521858" cy="23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íṡļïḍé"/>
            <p:cNvSpPr/>
            <p:nvPr/>
          </p:nvSpPr>
          <p:spPr bwMode="auto">
            <a:xfrm>
              <a:off x="4395458" y="2984590"/>
              <a:ext cx="1018531" cy="237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ṩ1ïḋe"/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ïSḻíḓê"/>
            <p:cNvSpPr/>
            <p:nvPr/>
          </p:nvSpPr>
          <p:spPr bwMode="auto">
            <a:xfrm>
              <a:off x="4012110" y="2837686"/>
              <a:ext cx="223853" cy="223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0" name="ïṣḻïḑe"/>
            <p:cNvGrpSpPr/>
            <p:nvPr/>
          </p:nvGrpSpPr>
          <p:grpSpPr>
            <a:xfrm>
              <a:off x="3641354" y="1433853"/>
              <a:ext cx="849241" cy="839788"/>
              <a:chOff x="2928938" y="714375"/>
              <a:chExt cx="963612" cy="839788"/>
            </a:xfrm>
          </p:grpSpPr>
          <p:cxnSp>
            <p:nvCxnSpPr>
              <p:cNvPr id="124" name="直接连接符 123"/>
              <p:cNvCxnSpPr/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ïṧļiḋé"/>
            <p:cNvGrpSpPr/>
            <p:nvPr/>
          </p:nvGrpSpPr>
          <p:grpSpPr>
            <a:xfrm flipH="1" flipV="1">
              <a:off x="4444427" y="1500753"/>
              <a:ext cx="849241" cy="839788"/>
              <a:chOff x="2928938" y="714375"/>
              <a:chExt cx="963612" cy="839788"/>
            </a:xfrm>
          </p:grpSpPr>
          <p:cxnSp>
            <p:nvCxnSpPr>
              <p:cNvPr id="122" name="直接连接符 121"/>
              <p:cNvCxnSpPr/>
              <p:nvPr/>
            </p:nvCxnSpPr>
            <p:spPr>
              <a:xfrm>
                <a:off x="2928938" y="714375"/>
                <a:ext cx="963612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2928938" y="716756"/>
                <a:ext cx="0" cy="837407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4638">
        <p:random/>
      </p:transition>
    </mc:Choice>
    <mc:Fallback>
      <p:transition spd="slow" advClick="0" advTm="3463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53895"/>
            <a:ext cx="12192000" cy="6965790"/>
            <a:chOff x="0" y="-53895"/>
            <a:chExt cx="12192000" cy="6965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-53895"/>
              <a:ext cx="12192000" cy="696579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756611" y="3429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401" y="4191000"/>
              <a:ext cx="4339389" cy="1371600"/>
            </a:xfrm>
            <a:prstGeom prst="rect">
              <a:avLst/>
            </a:prstGeom>
            <a:solidFill>
              <a:srgbClr val="DCE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20"/>
          <p:cNvSpPr/>
          <p:nvPr/>
        </p:nvSpPr>
        <p:spPr>
          <a:xfrm>
            <a:off x="1871187" y="1240010"/>
            <a:ext cx="463090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8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组内</a:t>
            </a:r>
            <a:endParaRPr lang="zh-CN" sz="8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r>
              <a:rPr lang="zh-CN" sz="8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分工</a:t>
            </a:r>
            <a:endParaRPr lang="zh-CN" sz="8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Rectangle 21"/>
          <p:cNvSpPr/>
          <p:nvPr/>
        </p:nvSpPr>
        <p:spPr>
          <a:xfrm>
            <a:off x="1871188" y="91571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Creative Business</a:t>
            </a:r>
            <a:endParaRPr lang="en-US" sz="1400" dirty="0">
              <a:solidFill>
                <a:schemeClr val="accent1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Rectangle: Rounded Corners 45"/>
          <p:cNvSpPr/>
          <p:nvPr/>
        </p:nvSpPr>
        <p:spPr>
          <a:xfrm>
            <a:off x="1970247" y="5209529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PART   TWO</a:t>
            </a:r>
            <a:endParaRPr lang="id-ID" sz="11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942">
        <p:random/>
      </p:transition>
    </mc:Choice>
    <mc:Fallback>
      <p:transition spd="slow" advClick="0" advTm="39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 rot="19358934">
            <a:off x="4331370" y="-72189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6510" y="-230409"/>
            <a:ext cx="14101165" cy="7918143"/>
          </a:xfrm>
          <a:prstGeom prst="rect">
            <a:avLst/>
          </a:prstGeom>
        </p:spPr>
      </p:pic>
      <p:sp>
        <p:nvSpPr>
          <p:cNvPr id="4" name="Rectangle 59"/>
          <p:cNvSpPr/>
          <p:nvPr/>
        </p:nvSpPr>
        <p:spPr>
          <a:xfrm>
            <a:off x="560705" y="3572510"/>
            <a:ext cx="208089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 Light" panose="020B0502040204020203" pitchFamily="34" charset="0"/>
              </a:rPr>
              <a:t>工作量分布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Segoe UI Light" panose="020B0502040204020203" pitchFamily="34" charset="0"/>
            </a:endParaRPr>
          </a:p>
        </p:txBody>
      </p:sp>
      <p:sp>
        <p:nvSpPr>
          <p:cNvPr id="5" name="Rectangle 62"/>
          <p:cNvSpPr/>
          <p:nvPr/>
        </p:nvSpPr>
        <p:spPr>
          <a:xfrm>
            <a:off x="299720" y="1513840"/>
            <a:ext cx="448310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宋奥成：用户界面</a:t>
            </a:r>
            <a:endParaRPr lang="zh-CN" altLang="en-US" sz="3600" dirty="0">
              <a:solidFill>
                <a:srgbClr val="0A194A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  <a:p>
            <a:r>
              <a:rPr lang="zh-CN" altLang="en-US" sz="36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田沛源：成绩录入</a:t>
            </a:r>
            <a:endParaRPr lang="zh-CN" altLang="en-US" sz="3600" dirty="0">
              <a:solidFill>
                <a:srgbClr val="0A194A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  <a:p>
            <a:r>
              <a:rPr lang="zh-CN" altLang="en-US" sz="36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谷星宇：语音播报</a:t>
            </a:r>
            <a:endParaRPr lang="zh-CN" altLang="en-US" sz="3600" dirty="0">
              <a:solidFill>
                <a:srgbClr val="0A194A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Rectangle 63"/>
          <p:cNvSpPr/>
          <p:nvPr/>
        </p:nvSpPr>
        <p:spPr>
          <a:xfrm>
            <a:off x="299999" y="992095"/>
            <a:ext cx="211416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组内成员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grpSp>
        <p:nvGrpSpPr>
          <p:cNvPr id="7" name="Group 8191"/>
          <p:cNvGrpSpPr/>
          <p:nvPr/>
        </p:nvGrpSpPr>
        <p:grpSpPr>
          <a:xfrm>
            <a:off x="616863" y="4285623"/>
            <a:ext cx="1348182" cy="1531206"/>
            <a:chOff x="6677051" y="4344083"/>
            <a:chExt cx="1348182" cy="1531206"/>
          </a:xfrm>
        </p:grpSpPr>
        <p:grpSp>
          <p:nvGrpSpPr>
            <p:cNvPr id="8" name="Group 14"/>
            <p:cNvGrpSpPr/>
            <p:nvPr/>
          </p:nvGrpSpPr>
          <p:grpSpPr>
            <a:xfrm>
              <a:off x="6867748" y="4344083"/>
              <a:ext cx="966790" cy="966786"/>
              <a:chOff x="4126706" y="2563416"/>
              <a:chExt cx="578645" cy="578644"/>
            </a:xfrm>
          </p:grpSpPr>
          <p:sp>
            <p:nvSpPr>
              <p:cNvPr id="11" name="Oval 18"/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0A194A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12" name="Arc 19"/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7215818"/>
                  <a:gd name="adj2" fmla="val 16108834"/>
                </a:avLst>
              </a:prstGeom>
              <a:ln w="38100" cap="rnd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0A194A"/>
                  </a:solidFill>
                </a:endParaRPr>
              </a:p>
            </p:txBody>
          </p:sp>
        </p:grpSp>
        <p:sp>
          <p:nvSpPr>
            <p:cNvPr id="9" name="TextBox 16"/>
            <p:cNvSpPr txBox="1"/>
            <p:nvPr/>
          </p:nvSpPr>
          <p:spPr>
            <a:xfrm>
              <a:off x="6941846" y="4627293"/>
              <a:ext cx="8096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000" dirty="0">
                  <a:solidFill>
                    <a:srgbClr val="0A194A"/>
                  </a:solidFill>
                  <a:latin typeface="Montserrat Light" panose="00000400000000000000" pitchFamily="50" charset="0"/>
                  <a:cs typeface="Segoe UI" panose="020B0502040204020203" pitchFamily="34" charset="0"/>
                </a:rPr>
                <a:t>40%</a:t>
              </a:r>
              <a:endParaRPr lang="en-US" altLang="id-ID" sz="20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17"/>
            <p:cNvSpPr/>
            <p:nvPr/>
          </p:nvSpPr>
          <p:spPr>
            <a:xfrm>
              <a:off x="6677051" y="5414914"/>
              <a:ext cx="134818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i="1" dirty="0">
                  <a:solidFill>
                    <a:srgbClr val="0A194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用户界面</a:t>
              </a:r>
              <a:endParaRPr lang="zh-CN" altLang="en-US" sz="2000" i="1" dirty="0">
                <a:solidFill>
                  <a:srgbClr val="0A194A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8192"/>
          <p:cNvGrpSpPr/>
          <p:nvPr/>
        </p:nvGrpSpPr>
        <p:grpSpPr>
          <a:xfrm>
            <a:off x="2086011" y="4285623"/>
            <a:ext cx="1348182" cy="1531206"/>
            <a:chOff x="8262739" y="4344083"/>
            <a:chExt cx="1348182" cy="1531206"/>
          </a:xfrm>
        </p:grpSpPr>
        <p:grpSp>
          <p:nvGrpSpPr>
            <p:cNvPr id="14" name="Group 120"/>
            <p:cNvGrpSpPr/>
            <p:nvPr/>
          </p:nvGrpSpPr>
          <p:grpSpPr>
            <a:xfrm>
              <a:off x="8453436" y="4344083"/>
              <a:ext cx="966790" cy="966786"/>
              <a:chOff x="4126706" y="2563416"/>
              <a:chExt cx="578645" cy="578644"/>
            </a:xfrm>
          </p:grpSpPr>
          <p:sp>
            <p:nvSpPr>
              <p:cNvPr id="17" name="Oval 123"/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0A194A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18" name="Arc 124"/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3160794"/>
                  <a:gd name="adj2" fmla="val 16108834"/>
                </a:avLst>
              </a:prstGeom>
              <a:ln w="38100" cap="rnd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0A194A"/>
                  </a:solidFill>
                </a:endParaRPr>
              </a:p>
            </p:txBody>
          </p:sp>
        </p:grpSp>
        <p:sp>
          <p:nvSpPr>
            <p:cNvPr id="15" name="TextBox 121"/>
            <p:cNvSpPr txBox="1"/>
            <p:nvPr/>
          </p:nvSpPr>
          <p:spPr>
            <a:xfrm>
              <a:off x="8509119" y="4627293"/>
              <a:ext cx="77279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id-ID" sz="2000" dirty="0">
                  <a:solidFill>
                    <a:srgbClr val="0A194A"/>
                  </a:solidFill>
                  <a:latin typeface="Montserrat Light" panose="00000400000000000000" pitchFamily="50" charset="0"/>
                  <a:cs typeface="Segoe UI" panose="020B0502040204020203" pitchFamily="34" charset="0"/>
                </a:rPr>
                <a:t>30%</a:t>
              </a:r>
              <a:endParaRPr lang="en-US" altLang="id-ID" sz="20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22"/>
            <p:cNvSpPr/>
            <p:nvPr/>
          </p:nvSpPr>
          <p:spPr>
            <a:xfrm>
              <a:off x="8262739" y="5414914"/>
              <a:ext cx="134818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000" i="1" dirty="0">
                  <a:solidFill>
                    <a:srgbClr val="0A194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成绩录入</a:t>
              </a:r>
              <a:endParaRPr lang="zh-CN" sz="2000" i="1" dirty="0">
                <a:solidFill>
                  <a:srgbClr val="0A194A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9" name="Group 8193"/>
          <p:cNvGrpSpPr/>
          <p:nvPr/>
        </p:nvGrpSpPr>
        <p:grpSpPr>
          <a:xfrm>
            <a:off x="3555160" y="4285623"/>
            <a:ext cx="1348182" cy="1531206"/>
            <a:chOff x="9848427" y="4344083"/>
            <a:chExt cx="1348182" cy="1531206"/>
          </a:xfrm>
        </p:grpSpPr>
        <p:grpSp>
          <p:nvGrpSpPr>
            <p:cNvPr id="20" name="Group 126"/>
            <p:cNvGrpSpPr/>
            <p:nvPr/>
          </p:nvGrpSpPr>
          <p:grpSpPr>
            <a:xfrm>
              <a:off x="10039124" y="4344083"/>
              <a:ext cx="966790" cy="966786"/>
              <a:chOff x="4126706" y="2563416"/>
              <a:chExt cx="578645" cy="578644"/>
            </a:xfrm>
          </p:grpSpPr>
          <p:sp>
            <p:nvSpPr>
              <p:cNvPr id="23" name="Oval 129"/>
              <p:cNvSpPr/>
              <p:nvPr/>
            </p:nvSpPr>
            <p:spPr>
              <a:xfrm>
                <a:off x="4126706" y="2563416"/>
                <a:ext cx="578644" cy="578644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rgbClr val="0A194A"/>
                  </a:solidFill>
                  <a:latin typeface="HelveticaNeue medium" panose="00000400000000000000" pitchFamily="2" charset="0"/>
                </a:endParaRPr>
              </a:p>
            </p:txBody>
          </p:sp>
          <p:sp>
            <p:nvSpPr>
              <p:cNvPr id="24" name="Arc 130"/>
              <p:cNvSpPr/>
              <p:nvPr/>
            </p:nvSpPr>
            <p:spPr>
              <a:xfrm>
                <a:off x="4126707" y="2563416"/>
                <a:ext cx="578644" cy="578644"/>
              </a:xfrm>
              <a:prstGeom prst="arc">
                <a:avLst>
                  <a:gd name="adj1" fmla="val 1113564"/>
                  <a:gd name="adj2" fmla="val 16108834"/>
                </a:avLst>
              </a:prstGeom>
              <a:ln w="38100" cap="rnd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4400" dirty="0">
                  <a:solidFill>
                    <a:srgbClr val="0A194A"/>
                  </a:solidFill>
                </a:endParaRPr>
              </a:p>
            </p:txBody>
          </p:sp>
        </p:grpSp>
        <p:sp>
          <p:nvSpPr>
            <p:cNvPr id="21" name="TextBox 127"/>
            <p:cNvSpPr txBox="1"/>
            <p:nvPr/>
          </p:nvSpPr>
          <p:spPr>
            <a:xfrm>
              <a:off x="10108142" y="4627928"/>
              <a:ext cx="8280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A194A"/>
                  </a:solidFill>
                  <a:latin typeface="Montserrat Light" panose="00000400000000000000" pitchFamily="50" charset="0"/>
                  <a:cs typeface="Segoe UI" panose="020B0502040204020203" pitchFamily="34" charset="0"/>
                </a:rPr>
                <a:t>30%</a:t>
              </a:r>
              <a:endParaRPr lang="id-ID" sz="2000" dirty="0">
                <a:solidFill>
                  <a:srgbClr val="0A194A"/>
                </a:solidFill>
                <a:latin typeface="Montserrat Light" panose="00000400000000000000" pitchFamily="50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128"/>
            <p:cNvSpPr/>
            <p:nvPr/>
          </p:nvSpPr>
          <p:spPr>
            <a:xfrm>
              <a:off x="9848427" y="5414914"/>
              <a:ext cx="134818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000" i="1" dirty="0">
                  <a:solidFill>
                    <a:srgbClr val="0A194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语音播报</a:t>
              </a:r>
              <a:endParaRPr lang="zh-CN" sz="2000" i="1" dirty="0">
                <a:solidFill>
                  <a:srgbClr val="0A194A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8369">
        <p:random/>
      </p:transition>
    </mc:Choice>
    <mc:Fallback>
      <p:transition spd="slow" advClick="0" advTm="183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592"/>
            <a:ext cx="12192000" cy="7163184"/>
          </a:xfrm>
          <a:prstGeom prst="rect">
            <a:avLst/>
          </a:prstGeom>
        </p:spPr>
      </p:pic>
      <p:sp>
        <p:nvSpPr>
          <p:cNvPr id="5" name="Rectangle 20"/>
          <p:cNvSpPr/>
          <p:nvPr/>
        </p:nvSpPr>
        <p:spPr>
          <a:xfrm>
            <a:off x="1871187" y="1240010"/>
            <a:ext cx="463090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Segoe UI" panose="020B0502040204020203" pitchFamily="34" charset="0"/>
              </a:rPr>
              <a:t>分析</a:t>
            </a:r>
            <a:endParaRPr lang="zh-CN" altLang="en-US" sz="80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Segoe UI" panose="020B0502040204020203" pitchFamily="34" charset="0"/>
            </a:endParaRPr>
          </a:p>
          <a:p>
            <a:r>
              <a:rPr lang="zh-CN" altLang="en-US" sz="8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Segoe UI" panose="020B0502040204020203" pitchFamily="34" charset="0"/>
              </a:rPr>
              <a:t>设计</a:t>
            </a:r>
            <a:endParaRPr lang="zh-CN" altLang="en-US" sz="80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Segoe UI" panose="020B0502040204020203" pitchFamily="34" charset="0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1871188" y="91571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ontserrat Light" panose="00000400000000000000" pitchFamily="50" charset="0"/>
                <a:cs typeface="Segoe UI" panose="020B0502040204020203" pitchFamily="34" charset="0"/>
              </a:rPr>
              <a:t>Creative Business</a:t>
            </a:r>
            <a:endParaRPr lang="en-US" sz="1400" dirty="0">
              <a:solidFill>
                <a:schemeClr val="accent1"/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Rectangle: Rounded Corners 45"/>
          <p:cNvSpPr/>
          <p:nvPr/>
        </p:nvSpPr>
        <p:spPr>
          <a:xfrm>
            <a:off x="1970247" y="5209529"/>
            <a:ext cx="1676400" cy="4049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PART   THREE</a:t>
            </a:r>
            <a:endParaRPr lang="id-ID" sz="1100" dirty="0"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3603">
        <p:random/>
      </p:transition>
    </mc:Choice>
    <mc:Fallback>
      <p:transition spd="slow" advClick="0" advTm="1360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: 圆角 90"/>
          <p:cNvSpPr/>
          <p:nvPr/>
        </p:nvSpPr>
        <p:spPr>
          <a:xfrm rot="19358934">
            <a:off x="4331370" y="-72189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: Rounded Corners 6"/>
          <p:cNvSpPr/>
          <p:nvPr/>
        </p:nvSpPr>
        <p:spPr>
          <a:xfrm>
            <a:off x="597438" y="573220"/>
            <a:ext cx="10996020" cy="5878881"/>
          </a:xfrm>
          <a:prstGeom prst="roundRect">
            <a:avLst>
              <a:gd name="adj" fmla="val 648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800" dirty="0">
              <a:solidFill>
                <a:schemeClr val="bg1">
                  <a:lumMod val="95000"/>
                  <a:alpha val="65000"/>
                </a:schemeClr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 flipH="1" flipV="1">
            <a:off x="2963725" y="4523923"/>
            <a:ext cx="0" cy="912728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H="1" flipV="1">
            <a:off x="10796720" y="1887695"/>
            <a:ext cx="0" cy="880538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H="1" flipV="1">
            <a:off x="1381979" y="3597837"/>
            <a:ext cx="0" cy="92608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H="1" flipV="1">
            <a:off x="4540710" y="3611196"/>
            <a:ext cx="0" cy="912728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H="1" flipV="1">
            <a:off x="6086734" y="2707572"/>
            <a:ext cx="0" cy="890266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 flipV="1">
            <a:off x="7654603" y="3631700"/>
            <a:ext cx="0" cy="880538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 flipV="1">
            <a:off x="9207778" y="2723453"/>
            <a:ext cx="0" cy="874390"/>
          </a:xfrm>
          <a:prstGeom prst="line">
            <a:avLst/>
          </a:prstGeom>
          <a:noFill/>
          <a:ln w="6350" cap="sq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171450">
              <a:defRPr/>
            </a:pPr>
            <a:endParaRPr lang="es-ES" sz="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  <a:cs typeface="Helvetica" charset="0"/>
              <a:sym typeface="Helvetica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8971931" y="1562211"/>
            <a:ext cx="2077924" cy="1415080"/>
          </a:xfrm>
          <a:custGeom>
            <a:avLst/>
            <a:gdLst>
              <a:gd name="T0" fmla="*/ 12630 w 15298"/>
              <a:gd name="T1" fmla="*/ 444 h 10413"/>
              <a:gd name="T2" fmla="*/ 1033 w 15298"/>
              <a:gd name="T3" fmla="*/ 7139 h 10413"/>
              <a:gd name="T4" fmla="*/ 443 w 15298"/>
              <a:gd name="T5" fmla="*/ 9341 h 10413"/>
              <a:gd name="T6" fmla="*/ 466 w 15298"/>
              <a:gd name="T7" fmla="*/ 9380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3 h 10413"/>
              <a:gd name="T14" fmla="*/ 14832 w 15298"/>
              <a:gd name="T15" fmla="*/ 1034 h 10413"/>
              <a:gd name="T16" fmla="*/ 12630 w 15298"/>
              <a:gd name="T17" fmla="*/ 444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30" y="444"/>
                </a:moveTo>
                <a:lnTo>
                  <a:pt x="1033" y="7139"/>
                </a:lnTo>
                <a:cubicBezTo>
                  <a:pt x="266" y="7582"/>
                  <a:pt x="0" y="8573"/>
                  <a:pt x="443" y="9341"/>
                </a:cubicBezTo>
                <a:lnTo>
                  <a:pt x="466" y="9380"/>
                </a:lnTo>
                <a:cubicBezTo>
                  <a:pt x="909" y="10148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2"/>
                  <a:pt x="15298" y="1841"/>
                  <a:pt x="14854" y="1073"/>
                </a:cubicBezTo>
                <a:lnTo>
                  <a:pt x="14832" y="1034"/>
                </a:lnTo>
                <a:cubicBezTo>
                  <a:pt x="14389" y="266"/>
                  <a:pt x="13398" y="0"/>
                  <a:pt x="12630" y="4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266892" y="2469615"/>
            <a:ext cx="2076239" cy="1415080"/>
          </a:xfrm>
          <a:custGeom>
            <a:avLst/>
            <a:gdLst>
              <a:gd name="T0" fmla="*/ 12630 w 15298"/>
              <a:gd name="T1" fmla="*/ 443 h 10413"/>
              <a:gd name="T2" fmla="*/ 1033 w 15298"/>
              <a:gd name="T3" fmla="*/ 7138 h 10413"/>
              <a:gd name="T4" fmla="*/ 443 w 15298"/>
              <a:gd name="T5" fmla="*/ 9341 h 10413"/>
              <a:gd name="T6" fmla="*/ 466 w 15298"/>
              <a:gd name="T7" fmla="*/ 9379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2 h 10413"/>
              <a:gd name="T14" fmla="*/ 14832 w 15298"/>
              <a:gd name="T15" fmla="*/ 1033 h 10413"/>
              <a:gd name="T16" fmla="*/ 12630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30" y="443"/>
                </a:moveTo>
                <a:lnTo>
                  <a:pt x="1033" y="7138"/>
                </a:lnTo>
                <a:cubicBezTo>
                  <a:pt x="266" y="7582"/>
                  <a:pt x="0" y="8573"/>
                  <a:pt x="443" y="9341"/>
                </a:cubicBezTo>
                <a:lnTo>
                  <a:pt x="466" y="9379"/>
                </a:lnTo>
                <a:cubicBezTo>
                  <a:pt x="909" y="10147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1"/>
                  <a:pt x="15298" y="1840"/>
                  <a:pt x="14854" y="1072"/>
                </a:cubicBezTo>
                <a:lnTo>
                  <a:pt x="14832" y="1033"/>
                </a:lnTo>
                <a:cubicBezTo>
                  <a:pt x="14389" y="266"/>
                  <a:pt x="13398" y="0"/>
                  <a:pt x="12630" y="4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1143853" y="3358470"/>
            <a:ext cx="2076239" cy="1416767"/>
          </a:xfrm>
          <a:custGeom>
            <a:avLst/>
            <a:gdLst>
              <a:gd name="T0" fmla="*/ 2668 w 15298"/>
              <a:gd name="T1" fmla="*/ 443 h 10413"/>
              <a:gd name="T2" fmla="*/ 14265 w 15298"/>
              <a:gd name="T3" fmla="*/ 7138 h 10413"/>
              <a:gd name="T4" fmla="*/ 14855 w 15298"/>
              <a:gd name="T5" fmla="*/ 9340 h 10413"/>
              <a:gd name="T6" fmla="*/ 14832 w 15298"/>
              <a:gd name="T7" fmla="*/ 9379 h 10413"/>
              <a:gd name="T8" fmla="*/ 12630 w 15298"/>
              <a:gd name="T9" fmla="*/ 9969 h 10413"/>
              <a:gd name="T10" fmla="*/ 1034 w 15298"/>
              <a:gd name="T11" fmla="*/ 3274 h 10413"/>
              <a:gd name="T12" fmla="*/ 444 w 15298"/>
              <a:gd name="T13" fmla="*/ 1072 h 10413"/>
              <a:gd name="T14" fmla="*/ 466 w 15298"/>
              <a:gd name="T15" fmla="*/ 1033 h 10413"/>
              <a:gd name="T16" fmla="*/ 2668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2668" y="443"/>
                </a:moveTo>
                <a:lnTo>
                  <a:pt x="14265" y="7138"/>
                </a:lnTo>
                <a:cubicBezTo>
                  <a:pt x="15032" y="7581"/>
                  <a:pt x="15298" y="8572"/>
                  <a:pt x="14855" y="9340"/>
                </a:cubicBezTo>
                <a:lnTo>
                  <a:pt x="14832" y="9379"/>
                </a:lnTo>
                <a:cubicBezTo>
                  <a:pt x="14389" y="10147"/>
                  <a:pt x="13398" y="10413"/>
                  <a:pt x="12630" y="9969"/>
                </a:cubicBezTo>
                <a:lnTo>
                  <a:pt x="1034" y="3274"/>
                </a:lnTo>
                <a:cubicBezTo>
                  <a:pt x="266" y="2831"/>
                  <a:pt x="0" y="1840"/>
                  <a:pt x="444" y="1072"/>
                </a:cubicBezTo>
                <a:lnTo>
                  <a:pt x="466" y="1033"/>
                </a:lnTo>
                <a:cubicBezTo>
                  <a:pt x="910" y="265"/>
                  <a:pt x="1901" y="0"/>
                  <a:pt x="2668" y="4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2717475" y="3357621"/>
            <a:ext cx="2077924" cy="1415080"/>
          </a:xfrm>
          <a:custGeom>
            <a:avLst/>
            <a:gdLst>
              <a:gd name="T0" fmla="*/ 12629 w 15298"/>
              <a:gd name="T1" fmla="*/ 443 h 10413"/>
              <a:gd name="T2" fmla="*/ 1033 w 15298"/>
              <a:gd name="T3" fmla="*/ 7138 h 10413"/>
              <a:gd name="T4" fmla="*/ 443 w 15298"/>
              <a:gd name="T5" fmla="*/ 9341 h 10413"/>
              <a:gd name="T6" fmla="*/ 466 w 15298"/>
              <a:gd name="T7" fmla="*/ 9380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2 h 10413"/>
              <a:gd name="T14" fmla="*/ 14832 w 15298"/>
              <a:gd name="T15" fmla="*/ 1033 h 10413"/>
              <a:gd name="T16" fmla="*/ 12629 w 15298"/>
              <a:gd name="T17" fmla="*/ 443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29" y="443"/>
                </a:moveTo>
                <a:lnTo>
                  <a:pt x="1033" y="7138"/>
                </a:lnTo>
                <a:cubicBezTo>
                  <a:pt x="265" y="7582"/>
                  <a:pt x="0" y="8573"/>
                  <a:pt x="443" y="9341"/>
                </a:cubicBezTo>
                <a:lnTo>
                  <a:pt x="466" y="9380"/>
                </a:lnTo>
                <a:cubicBezTo>
                  <a:pt x="909" y="10147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1"/>
                  <a:pt x="15298" y="1840"/>
                  <a:pt x="14854" y="1072"/>
                </a:cubicBezTo>
                <a:lnTo>
                  <a:pt x="14832" y="1033"/>
                </a:lnTo>
                <a:cubicBezTo>
                  <a:pt x="14388" y="266"/>
                  <a:pt x="13397" y="0"/>
                  <a:pt x="12629" y="4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5832674" y="2469615"/>
            <a:ext cx="2076239" cy="1415080"/>
          </a:xfrm>
          <a:custGeom>
            <a:avLst/>
            <a:gdLst>
              <a:gd name="T0" fmla="*/ 2668 w 15298"/>
              <a:gd name="T1" fmla="*/ 444 h 10413"/>
              <a:gd name="T2" fmla="*/ 14264 w 15298"/>
              <a:gd name="T3" fmla="*/ 7139 h 10413"/>
              <a:gd name="T4" fmla="*/ 14854 w 15298"/>
              <a:gd name="T5" fmla="*/ 9341 h 10413"/>
              <a:gd name="T6" fmla="*/ 14832 w 15298"/>
              <a:gd name="T7" fmla="*/ 9380 h 10413"/>
              <a:gd name="T8" fmla="*/ 12630 w 15298"/>
              <a:gd name="T9" fmla="*/ 9970 h 10413"/>
              <a:gd name="T10" fmla="*/ 1034 w 15298"/>
              <a:gd name="T11" fmla="*/ 3275 h 10413"/>
              <a:gd name="T12" fmla="*/ 443 w 15298"/>
              <a:gd name="T13" fmla="*/ 1073 h 10413"/>
              <a:gd name="T14" fmla="*/ 466 w 15298"/>
              <a:gd name="T15" fmla="*/ 1034 h 10413"/>
              <a:gd name="T16" fmla="*/ 2668 w 15298"/>
              <a:gd name="T17" fmla="*/ 444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2668" y="444"/>
                </a:moveTo>
                <a:lnTo>
                  <a:pt x="14264" y="7139"/>
                </a:lnTo>
                <a:cubicBezTo>
                  <a:pt x="15032" y="7582"/>
                  <a:pt x="15298" y="8573"/>
                  <a:pt x="14854" y="9341"/>
                </a:cubicBezTo>
                <a:lnTo>
                  <a:pt x="14832" y="9380"/>
                </a:lnTo>
                <a:cubicBezTo>
                  <a:pt x="14389" y="10148"/>
                  <a:pt x="13398" y="10413"/>
                  <a:pt x="12630" y="9970"/>
                </a:cubicBezTo>
                <a:lnTo>
                  <a:pt x="1034" y="3275"/>
                </a:lnTo>
                <a:cubicBezTo>
                  <a:pt x="266" y="2832"/>
                  <a:pt x="0" y="1841"/>
                  <a:pt x="443" y="1073"/>
                </a:cubicBezTo>
                <a:lnTo>
                  <a:pt x="466" y="1034"/>
                </a:lnTo>
                <a:cubicBezTo>
                  <a:pt x="909" y="266"/>
                  <a:pt x="1900" y="0"/>
                  <a:pt x="2668" y="4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Freeform 10"/>
          <p:cNvSpPr/>
          <p:nvPr/>
        </p:nvSpPr>
        <p:spPr bwMode="auto">
          <a:xfrm>
            <a:off x="7396623" y="2469615"/>
            <a:ext cx="2077924" cy="1415080"/>
          </a:xfrm>
          <a:custGeom>
            <a:avLst/>
            <a:gdLst>
              <a:gd name="T0" fmla="*/ 12630 w 15298"/>
              <a:gd name="T1" fmla="*/ 444 h 10413"/>
              <a:gd name="T2" fmla="*/ 1033 w 15298"/>
              <a:gd name="T3" fmla="*/ 7139 h 10413"/>
              <a:gd name="T4" fmla="*/ 443 w 15298"/>
              <a:gd name="T5" fmla="*/ 9341 h 10413"/>
              <a:gd name="T6" fmla="*/ 466 w 15298"/>
              <a:gd name="T7" fmla="*/ 9380 h 10413"/>
              <a:gd name="T8" fmla="*/ 2668 w 15298"/>
              <a:gd name="T9" fmla="*/ 9970 h 10413"/>
              <a:gd name="T10" fmla="*/ 14264 w 15298"/>
              <a:gd name="T11" fmla="*/ 3275 h 10413"/>
              <a:gd name="T12" fmla="*/ 14854 w 15298"/>
              <a:gd name="T13" fmla="*/ 1073 h 10413"/>
              <a:gd name="T14" fmla="*/ 14832 w 15298"/>
              <a:gd name="T15" fmla="*/ 1034 h 10413"/>
              <a:gd name="T16" fmla="*/ 12630 w 15298"/>
              <a:gd name="T17" fmla="*/ 444 h 10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98" h="10413">
                <a:moveTo>
                  <a:pt x="12630" y="444"/>
                </a:moveTo>
                <a:lnTo>
                  <a:pt x="1033" y="7139"/>
                </a:lnTo>
                <a:cubicBezTo>
                  <a:pt x="265" y="7582"/>
                  <a:pt x="0" y="8573"/>
                  <a:pt x="443" y="9341"/>
                </a:cubicBezTo>
                <a:lnTo>
                  <a:pt x="466" y="9380"/>
                </a:lnTo>
                <a:cubicBezTo>
                  <a:pt x="909" y="10148"/>
                  <a:pt x="1900" y="10413"/>
                  <a:pt x="2668" y="9970"/>
                </a:cubicBezTo>
                <a:lnTo>
                  <a:pt x="14264" y="3275"/>
                </a:lnTo>
                <a:cubicBezTo>
                  <a:pt x="15032" y="2832"/>
                  <a:pt x="15298" y="1841"/>
                  <a:pt x="14854" y="1073"/>
                </a:cubicBezTo>
                <a:lnTo>
                  <a:pt x="14832" y="1034"/>
                </a:lnTo>
                <a:cubicBezTo>
                  <a:pt x="14388" y="266"/>
                  <a:pt x="13397" y="0"/>
                  <a:pt x="12630" y="44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826405" y="2330434"/>
            <a:ext cx="787718" cy="787718"/>
            <a:chOff x="8826405" y="2330434"/>
            <a:chExt cx="787718" cy="787718"/>
          </a:xfrm>
        </p:grpSpPr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8826405" y="2330434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9108813" y="2562234"/>
              <a:ext cx="222902" cy="324118"/>
              <a:chOff x="10146507" y="3505994"/>
              <a:chExt cx="319881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4" name="AutoShape 30"/>
              <p:cNvSpPr/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31"/>
              <p:cNvSpPr/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259525" y="3237843"/>
            <a:ext cx="787718" cy="787718"/>
            <a:chOff x="7259525" y="3237843"/>
            <a:chExt cx="787718" cy="787718"/>
          </a:xfrm>
        </p:grpSpPr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7259525" y="3237843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7491601" y="3469642"/>
              <a:ext cx="323566" cy="324120"/>
              <a:chOff x="7275629" y="3973834"/>
              <a:chExt cx="464344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7" name="AutoShape 37"/>
              <p:cNvSpPr/>
              <p:nvPr/>
            </p:nvSpPr>
            <p:spPr bwMode="auto">
              <a:xfrm>
                <a:off x="7275629" y="401749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" name="AutoShape 38"/>
              <p:cNvSpPr/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39"/>
              <p:cNvSpPr/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40"/>
              <p:cNvSpPr/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" name="AutoShape 41"/>
              <p:cNvSpPr/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42"/>
              <p:cNvSpPr/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132569" y="3233574"/>
            <a:ext cx="787718" cy="787718"/>
            <a:chOff x="4132569" y="3233574"/>
            <a:chExt cx="787718" cy="787718"/>
          </a:xfrm>
        </p:grpSpPr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4132569" y="3233574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364368" y="3465650"/>
              <a:ext cx="324120" cy="323566"/>
              <a:chOff x="2581275" y="2582069"/>
              <a:chExt cx="465138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4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5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001422" y="3219284"/>
            <a:ext cx="787718" cy="787718"/>
            <a:chOff x="1001422" y="3219284"/>
            <a:chExt cx="787718" cy="787718"/>
          </a:xfrm>
        </p:grpSpPr>
        <p:sp>
          <p:nvSpPr>
            <p:cNvPr id="22" name="Oval 11"/>
            <p:cNvSpPr>
              <a:spLocks noChangeArrowheads="1"/>
            </p:cNvSpPr>
            <p:nvPr/>
          </p:nvSpPr>
          <p:spPr bwMode="auto">
            <a:xfrm>
              <a:off x="1001422" y="3219284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253686" y="3451360"/>
              <a:ext cx="283190" cy="323566"/>
              <a:chOff x="740685" y="2696368"/>
              <a:chExt cx="406400" cy="46434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7" name="AutoShape 131"/>
              <p:cNvSpPr/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AutoShape 132"/>
              <p:cNvSpPr/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AutoShape 133"/>
              <p:cNvSpPr/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34"/>
              <p:cNvSpPr/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569866" y="4130067"/>
            <a:ext cx="787718" cy="787718"/>
            <a:chOff x="2569866" y="4130067"/>
            <a:chExt cx="787718" cy="787718"/>
          </a:xfrm>
        </p:grpSpPr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2569866" y="4130067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801942" y="4382055"/>
              <a:ext cx="323566" cy="283742"/>
              <a:chOff x="1640798" y="2149003"/>
              <a:chExt cx="464344" cy="40719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2" name="AutoShape 147"/>
              <p:cNvSpPr/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3" name="AutoShape 148"/>
              <p:cNvSpPr/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5690126" y="2327964"/>
            <a:ext cx="787718" cy="790972"/>
            <a:chOff x="5690126" y="2327964"/>
            <a:chExt cx="787718" cy="790972"/>
          </a:xfrm>
        </p:grpSpPr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690126" y="2327964"/>
              <a:ext cx="787718" cy="7909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54" name="AutoShape 149"/>
            <p:cNvSpPr/>
            <p:nvPr/>
          </p:nvSpPr>
          <p:spPr bwMode="auto">
            <a:xfrm>
              <a:off x="5922202" y="2607022"/>
              <a:ext cx="323566" cy="2328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402861" y="1421350"/>
            <a:ext cx="787718" cy="787718"/>
            <a:chOff x="10402861" y="1421350"/>
            <a:chExt cx="787718" cy="787718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10402861" y="1421350"/>
              <a:ext cx="787718" cy="78771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0642717" y="1660943"/>
              <a:ext cx="308006" cy="308532"/>
              <a:chOff x="9145588" y="4435475"/>
              <a:chExt cx="464344" cy="4651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6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7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8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9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0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1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2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4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5" name="Rectangle 64"/>
          <p:cNvSpPr/>
          <p:nvPr/>
        </p:nvSpPr>
        <p:spPr>
          <a:xfrm>
            <a:off x="2305617" y="1377474"/>
            <a:ext cx="7580766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简单介绍程序运行的流程与走向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004457" y="573283"/>
            <a:ext cx="61830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方正粗黑宋简体" panose="02000000000000000000" charset="-122"/>
                <a:ea typeface="方正粗黑宋简体" panose="02000000000000000000" charset="-122"/>
                <a:cs typeface="Segoe UI" panose="020B0502040204020203" pitchFamily="34" charset="0"/>
              </a:rPr>
              <a:t>程序运行流程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4945" y="4594292"/>
            <a:ext cx="1820672" cy="643809"/>
            <a:chOff x="505410" y="4691251"/>
            <a:chExt cx="1820672" cy="643809"/>
          </a:xfrm>
        </p:grpSpPr>
        <p:sp>
          <p:nvSpPr>
            <p:cNvPr id="67" name="Rectangle 66"/>
            <p:cNvSpPr/>
            <p:nvPr/>
          </p:nvSpPr>
          <p:spPr>
            <a:xfrm>
              <a:off x="505410" y="5022640"/>
              <a:ext cx="1820672" cy="31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录入笔试成绩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1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065098" y="5456950"/>
            <a:ext cx="1820672" cy="643809"/>
            <a:chOff x="505410" y="4691251"/>
            <a:chExt cx="1820672" cy="643809"/>
          </a:xfrm>
        </p:grpSpPr>
        <p:sp>
          <p:nvSpPr>
            <p:cNvPr id="70" name="Rectangle 69"/>
            <p:cNvSpPr/>
            <p:nvPr/>
          </p:nvSpPr>
          <p:spPr>
            <a:xfrm>
              <a:off x="505410" y="5022640"/>
              <a:ext cx="1820672" cy="31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生成笔试成绩名单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2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645251" y="4539623"/>
            <a:ext cx="1820672" cy="864789"/>
            <a:chOff x="505410" y="4691251"/>
            <a:chExt cx="1820672" cy="864789"/>
          </a:xfrm>
        </p:grpSpPr>
        <p:sp>
          <p:nvSpPr>
            <p:cNvPr id="76" name="Rectangle 75"/>
            <p:cNvSpPr/>
            <p:nvPr/>
          </p:nvSpPr>
          <p:spPr>
            <a:xfrm>
              <a:off x="505410" y="5022640"/>
              <a:ext cx="1820672" cy="533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筛选符合标准的人员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进入面试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 3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168960" y="3734550"/>
            <a:ext cx="1820672" cy="643809"/>
            <a:chOff x="505410" y="4691251"/>
            <a:chExt cx="1820672" cy="643809"/>
          </a:xfrm>
        </p:grpSpPr>
        <p:sp>
          <p:nvSpPr>
            <p:cNvPr id="79" name="Rectangle 78"/>
            <p:cNvSpPr/>
            <p:nvPr/>
          </p:nvSpPr>
          <p:spPr>
            <a:xfrm>
              <a:off x="505410" y="5022640"/>
              <a:ext cx="1820672" cy="31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语音播报面试人员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4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743048" y="4625237"/>
            <a:ext cx="1820672" cy="643809"/>
            <a:chOff x="505410" y="4691251"/>
            <a:chExt cx="1820672" cy="643809"/>
          </a:xfrm>
        </p:grpSpPr>
        <p:sp>
          <p:nvSpPr>
            <p:cNvPr id="82" name="Rectangle 81"/>
            <p:cNvSpPr/>
            <p:nvPr/>
          </p:nvSpPr>
          <p:spPr>
            <a:xfrm>
              <a:off x="505410" y="5022640"/>
              <a:ext cx="1820672" cy="31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录入面试成绩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5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303991" y="3657003"/>
            <a:ext cx="1820672" cy="643809"/>
            <a:chOff x="505410" y="4691251"/>
            <a:chExt cx="1820672" cy="643809"/>
          </a:xfrm>
        </p:grpSpPr>
        <p:sp>
          <p:nvSpPr>
            <p:cNvPr id="85" name="Rectangle 84"/>
            <p:cNvSpPr/>
            <p:nvPr/>
          </p:nvSpPr>
          <p:spPr>
            <a:xfrm>
              <a:off x="505410" y="5022640"/>
              <a:ext cx="1820672" cy="31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生成面试成绩名单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6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9886120" y="2822354"/>
            <a:ext cx="1820672" cy="864789"/>
            <a:chOff x="505410" y="4691251"/>
            <a:chExt cx="1820672" cy="864789"/>
          </a:xfrm>
        </p:grpSpPr>
        <p:sp>
          <p:nvSpPr>
            <p:cNvPr id="88" name="Rectangle 87"/>
            <p:cNvSpPr/>
            <p:nvPr/>
          </p:nvSpPr>
          <p:spPr>
            <a:xfrm>
              <a:off x="505410" y="5022640"/>
              <a:ext cx="1820672" cy="533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筛选符合标准的人员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sz="12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进入唐班</a:t>
              </a:r>
              <a:endParaRPr lang="zh-CN" sz="120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05410" y="4691251"/>
              <a:ext cx="1820672" cy="353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Option</a:t>
              </a:r>
              <a:r>
                <a:rPr lang="id-ID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 </a:t>
              </a: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Calibri" panose="020F0502020204030204"/>
                </a:rPr>
                <a:t>7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50" charset="0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4850">
        <p:random/>
      </p:transition>
    </mc:Choice>
    <mc:Fallback>
      <p:transition spd="slow" advClick="0" advTm="3485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2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79"/>
          <p:cNvSpPr/>
          <p:nvPr/>
        </p:nvSpPr>
        <p:spPr>
          <a:xfrm rot="19358934">
            <a:off x="4331370" y="-72189"/>
            <a:ext cx="9950116" cy="4223084"/>
          </a:xfrm>
          <a:prstGeom prst="roundRect">
            <a:avLst>
              <a:gd name="adj" fmla="val 50000"/>
            </a:avLst>
          </a:prstGeom>
          <a:solidFill>
            <a:srgbClr val="0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: Rounded Corners 6"/>
          <p:cNvSpPr/>
          <p:nvPr/>
        </p:nvSpPr>
        <p:spPr>
          <a:xfrm>
            <a:off x="588548" y="570045"/>
            <a:ext cx="10996020" cy="5878881"/>
          </a:xfrm>
          <a:prstGeom prst="roundRect">
            <a:avLst>
              <a:gd name="adj" fmla="val 648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800" dirty="0">
              <a:solidFill>
                <a:schemeClr val="bg1">
                  <a:lumMod val="95000"/>
                  <a:alpha val="65000"/>
                </a:schemeClr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16112" y="2386288"/>
            <a:ext cx="6058210" cy="2725526"/>
            <a:chOff x="3216112" y="2386288"/>
            <a:chExt cx="6058210" cy="2725526"/>
          </a:xfrm>
        </p:grpSpPr>
        <p:sp>
          <p:nvSpPr>
            <p:cNvPr id="3" name="Freeform 18"/>
            <p:cNvSpPr/>
            <p:nvPr/>
          </p:nvSpPr>
          <p:spPr bwMode="auto">
            <a:xfrm rot="10800000">
              <a:off x="3950379" y="2865788"/>
              <a:ext cx="1382096" cy="1618397"/>
            </a:xfrm>
            <a:custGeom>
              <a:avLst/>
              <a:gdLst>
                <a:gd name="T0" fmla="*/ 646 w 735"/>
                <a:gd name="T1" fmla="*/ 426 h 859"/>
                <a:gd name="T2" fmla="*/ 735 w 735"/>
                <a:gd name="T3" fmla="*/ 411 h 859"/>
                <a:gd name="T4" fmla="*/ 388 w 735"/>
                <a:gd name="T5" fmla="*/ 2 h 859"/>
                <a:gd name="T6" fmla="*/ 387 w 735"/>
                <a:gd name="T7" fmla="*/ 0 h 859"/>
                <a:gd name="T8" fmla="*/ 416 w 735"/>
                <a:gd name="T9" fmla="*/ 166 h 859"/>
                <a:gd name="T10" fmla="*/ 0 w 735"/>
                <a:gd name="T11" fmla="*/ 649 h 859"/>
                <a:gd name="T12" fmla="*/ 421 w 735"/>
                <a:gd name="T13" fmla="*/ 859 h 859"/>
                <a:gd name="T14" fmla="*/ 419 w 735"/>
                <a:gd name="T15" fmla="*/ 853 h 859"/>
                <a:gd name="T16" fmla="*/ 646 w 735"/>
                <a:gd name="T17" fmla="*/ 426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5" h="859">
                  <a:moveTo>
                    <a:pt x="646" y="426"/>
                  </a:moveTo>
                  <a:cubicBezTo>
                    <a:pt x="676" y="417"/>
                    <a:pt x="705" y="412"/>
                    <a:pt x="735" y="411"/>
                  </a:cubicBezTo>
                  <a:cubicBezTo>
                    <a:pt x="508" y="413"/>
                    <a:pt x="498" y="315"/>
                    <a:pt x="388" y="2"/>
                  </a:cubicBezTo>
                  <a:cubicBezTo>
                    <a:pt x="388" y="1"/>
                    <a:pt x="388" y="1"/>
                    <a:pt x="387" y="0"/>
                  </a:cubicBezTo>
                  <a:cubicBezTo>
                    <a:pt x="406" y="52"/>
                    <a:pt x="416" y="108"/>
                    <a:pt x="416" y="166"/>
                  </a:cubicBezTo>
                  <a:cubicBezTo>
                    <a:pt x="416" y="411"/>
                    <a:pt x="236" y="614"/>
                    <a:pt x="0" y="649"/>
                  </a:cubicBezTo>
                  <a:cubicBezTo>
                    <a:pt x="181" y="644"/>
                    <a:pt x="350" y="670"/>
                    <a:pt x="421" y="859"/>
                  </a:cubicBezTo>
                  <a:cubicBezTo>
                    <a:pt x="420" y="857"/>
                    <a:pt x="419" y="855"/>
                    <a:pt x="419" y="853"/>
                  </a:cubicBezTo>
                  <a:cubicBezTo>
                    <a:pt x="364" y="672"/>
                    <a:pt x="466" y="481"/>
                    <a:pt x="646" y="4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 dirty="0"/>
            </a:p>
          </p:txBody>
        </p:sp>
        <p:sp>
          <p:nvSpPr>
            <p:cNvPr id="4" name="Freeform 23"/>
            <p:cNvSpPr/>
            <p:nvPr/>
          </p:nvSpPr>
          <p:spPr bwMode="auto">
            <a:xfrm rot="10800000">
              <a:off x="7168371" y="3140943"/>
              <a:ext cx="1563786" cy="1502872"/>
            </a:xfrm>
            <a:custGeom>
              <a:avLst/>
              <a:gdLst>
                <a:gd name="T0" fmla="*/ 508 w 831"/>
                <a:gd name="T1" fmla="*/ 700 h 798"/>
                <a:gd name="T2" fmla="*/ 498 w 831"/>
                <a:gd name="T3" fmla="*/ 798 h 798"/>
                <a:gd name="T4" fmla="*/ 831 w 831"/>
                <a:gd name="T5" fmla="*/ 431 h 798"/>
                <a:gd name="T6" fmla="*/ 822 w 831"/>
                <a:gd name="T7" fmla="*/ 431 h 798"/>
                <a:gd name="T8" fmla="*/ 480 w 831"/>
                <a:gd name="T9" fmla="*/ 89 h 798"/>
                <a:gd name="T10" fmla="*/ 492 w 831"/>
                <a:gd name="T11" fmla="*/ 0 h 798"/>
                <a:gd name="T12" fmla="*/ 492 w 831"/>
                <a:gd name="T13" fmla="*/ 0 h 798"/>
                <a:gd name="T14" fmla="*/ 0 w 831"/>
                <a:gd name="T15" fmla="*/ 213 h 798"/>
                <a:gd name="T16" fmla="*/ 0 w 831"/>
                <a:gd name="T17" fmla="*/ 213 h 798"/>
                <a:gd name="T18" fmla="*/ 20 w 831"/>
                <a:gd name="T19" fmla="*/ 212 h 798"/>
                <a:gd name="T20" fmla="*/ 508 w 831"/>
                <a:gd name="T21" fmla="*/ 70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1" h="798">
                  <a:moveTo>
                    <a:pt x="508" y="700"/>
                  </a:moveTo>
                  <a:cubicBezTo>
                    <a:pt x="508" y="733"/>
                    <a:pt x="505" y="766"/>
                    <a:pt x="498" y="798"/>
                  </a:cubicBezTo>
                  <a:cubicBezTo>
                    <a:pt x="547" y="613"/>
                    <a:pt x="618" y="443"/>
                    <a:pt x="831" y="431"/>
                  </a:cubicBezTo>
                  <a:cubicBezTo>
                    <a:pt x="828" y="431"/>
                    <a:pt x="825" y="431"/>
                    <a:pt x="822" y="431"/>
                  </a:cubicBezTo>
                  <a:cubicBezTo>
                    <a:pt x="634" y="431"/>
                    <a:pt x="480" y="278"/>
                    <a:pt x="480" y="89"/>
                  </a:cubicBezTo>
                  <a:cubicBezTo>
                    <a:pt x="480" y="58"/>
                    <a:pt x="485" y="28"/>
                    <a:pt x="492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428" y="218"/>
                    <a:pt x="331" y="197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7" y="213"/>
                    <a:pt x="13" y="212"/>
                    <a:pt x="20" y="212"/>
                  </a:cubicBezTo>
                  <a:cubicBezTo>
                    <a:pt x="290" y="212"/>
                    <a:pt x="508" y="430"/>
                    <a:pt x="508" y="7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 dirty="0"/>
            </a:p>
          </p:txBody>
        </p:sp>
        <p:sp>
          <p:nvSpPr>
            <p:cNvPr id="5" name="Freeform 29"/>
            <p:cNvSpPr/>
            <p:nvPr/>
          </p:nvSpPr>
          <p:spPr bwMode="auto">
            <a:xfrm rot="10800000">
              <a:off x="5423593" y="2858689"/>
              <a:ext cx="1563786" cy="1504973"/>
            </a:xfrm>
            <a:custGeom>
              <a:avLst/>
              <a:gdLst>
                <a:gd name="T0" fmla="*/ 323 w 831"/>
                <a:gd name="T1" fmla="*/ 99 h 799"/>
                <a:gd name="T2" fmla="*/ 333 w 831"/>
                <a:gd name="T3" fmla="*/ 0 h 799"/>
                <a:gd name="T4" fmla="*/ 0 w 831"/>
                <a:gd name="T5" fmla="*/ 368 h 799"/>
                <a:gd name="T6" fmla="*/ 8 w 831"/>
                <a:gd name="T7" fmla="*/ 368 h 799"/>
                <a:gd name="T8" fmla="*/ 350 w 831"/>
                <a:gd name="T9" fmla="*/ 710 h 799"/>
                <a:gd name="T10" fmla="*/ 339 w 831"/>
                <a:gd name="T11" fmla="*/ 799 h 799"/>
                <a:gd name="T12" fmla="*/ 339 w 831"/>
                <a:gd name="T13" fmla="*/ 799 h 799"/>
                <a:gd name="T14" fmla="*/ 831 w 831"/>
                <a:gd name="T15" fmla="*/ 587 h 799"/>
                <a:gd name="T16" fmla="*/ 810 w 831"/>
                <a:gd name="T17" fmla="*/ 587 h 799"/>
                <a:gd name="T18" fmla="*/ 323 w 831"/>
                <a:gd name="T19" fmla="*/ 9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1" h="799">
                  <a:moveTo>
                    <a:pt x="323" y="99"/>
                  </a:moveTo>
                  <a:cubicBezTo>
                    <a:pt x="323" y="65"/>
                    <a:pt x="326" y="32"/>
                    <a:pt x="333" y="0"/>
                  </a:cubicBezTo>
                  <a:cubicBezTo>
                    <a:pt x="284" y="186"/>
                    <a:pt x="213" y="356"/>
                    <a:pt x="0" y="368"/>
                  </a:cubicBezTo>
                  <a:cubicBezTo>
                    <a:pt x="3" y="368"/>
                    <a:pt x="6" y="368"/>
                    <a:pt x="8" y="368"/>
                  </a:cubicBezTo>
                  <a:cubicBezTo>
                    <a:pt x="197" y="368"/>
                    <a:pt x="350" y="521"/>
                    <a:pt x="350" y="710"/>
                  </a:cubicBezTo>
                  <a:cubicBezTo>
                    <a:pt x="350" y="741"/>
                    <a:pt x="346" y="770"/>
                    <a:pt x="339" y="799"/>
                  </a:cubicBezTo>
                  <a:cubicBezTo>
                    <a:pt x="339" y="799"/>
                    <a:pt x="339" y="799"/>
                    <a:pt x="339" y="799"/>
                  </a:cubicBezTo>
                  <a:cubicBezTo>
                    <a:pt x="403" y="582"/>
                    <a:pt x="500" y="600"/>
                    <a:pt x="831" y="587"/>
                  </a:cubicBezTo>
                  <a:cubicBezTo>
                    <a:pt x="824" y="587"/>
                    <a:pt x="817" y="587"/>
                    <a:pt x="810" y="587"/>
                  </a:cubicBezTo>
                  <a:cubicBezTo>
                    <a:pt x="541" y="587"/>
                    <a:pt x="323" y="369"/>
                    <a:pt x="323" y="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709894" y="2682399"/>
              <a:ext cx="1564428" cy="1567110"/>
              <a:chOff x="7709894" y="2682399"/>
              <a:chExt cx="1564428" cy="1567110"/>
            </a:xfrm>
          </p:grpSpPr>
          <p:sp>
            <p:nvSpPr>
              <p:cNvPr id="30" name="Freeform 26"/>
              <p:cNvSpPr/>
              <p:nvPr/>
            </p:nvSpPr>
            <p:spPr bwMode="auto">
              <a:xfrm>
                <a:off x="7709894" y="2682399"/>
                <a:ext cx="1564428" cy="1567110"/>
              </a:xfrm>
              <a:custGeom>
                <a:avLst/>
                <a:gdLst>
                  <a:gd name="T0" fmla="*/ 488 w 976"/>
                  <a:gd name="T1" fmla="*/ 0 h 977"/>
                  <a:gd name="T2" fmla="*/ 468 w 976"/>
                  <a:gd name="T3" fmla="*/ 1 h 977"/>
                  <a:gd name="T4" fmla="*/ 0 w 976"/>
                  <a:gd name="T5" fmla="*/ 489 h 977"/>
                  <a:gd name="T6" fmla="*/ 488 w 976"/>
                  <a:gd name="T7" fmla="*/ 977 h 977"/>
                  <a:gd name="T8" fmla="*/ 956 w 976"/>
                  <a:gd name="T9" fmla="*/ 629 h 977"/>
                  <a:gd name="T10" fmla="*/ 956 w 976"/>
                  <a:gd name="T11" fmla="*/ 628 h 977"/>
                  <a:gd name="T12" fmla="*/ 966 w 976"/>
                  <a:gd name="T13" fmla="*/ 587 h 977"/>
                  <a:gd name="T14" fmla="*/ 976 w 976"/>
                  <a:gd name="T15" fmla="*/ 489 h 977"/>
                  <a:gd name="T16" fmla="*/ 488 w 976"/>
                  <a:gd name="T17" fmla="*/ 0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6" h="977">
                    <a:moveTo>
                      <a:pt x="488" y="0"/>
                    </a:moveTo>
                    <a:cubicBezTo>
                      <a:pt x="481" y="0"/>
                      <a:pt x="475" y="1"/>
                      <a:pt x="468" y="1"/>
                    </a:cubicBezTo>
                    <a:cubicBezTo>
                      <a:pt x="208" y="12"/>
                      <a:pt x="0" y="226"/>
                      <a:pt x="0" y="489"/>
                    </a:cubicBezTo>
                    <a:cubicBezTo>
                      <a:pt x="0" y="758"/>
                      <a:pt x="219" y="977"/>
                      <a:pt x="488" y="977"/>
                    </a:cubicBezTo>
                    <a:cubicBezTo>
                      <a:pt x="709" y="977"/>
                      <a:pt x="896" y="830"/>
                      <a:pt x="956" y="629"/>
                    </a:cubicBezTo>
                    <a:cubicBezTo>
                      <a:pt x="956" y="628"/>
                      <a:pt x="956" y="628"/>
                      <a:pt x="956" y="628"/>
                    </a:cubicBezTo>
                    <a:cubicBezTo>
                      <a:pt x="959" y="614"/>
                      <a:pt x="963" y="601"/>
                      <a:pt x="966" y="587"/>
                    </a:cubicBezTo>
                    <a:cubicBezTo>
                      <a:pt x="973" y="555"/>
                      <a:pt x="976" y="522"/>
                      <a:pt x="976" y="489"/>
                    </a:cubicBezTo>
                    <a:cubicBezTo>
                      <a:pt x="976" y="219"/>
                      <a:pt x="758" y="0"/>
                      <a:pt x="4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396000" tIns="0" rIns="396000" bIns="468000" numCol="1" anchor="b" anchorCtr="0" compatLnSpc="1">
                <a:normAutofit/>
              </a:bodyPr>
              <a:lstStyle/>
              <a:p>
                <a:pPr lvl="0" algn="ctr"/>
                <a:endParaRPr lang="en-IN" sz="1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AutoShape 4"/>
              <p:cNvSpPr/>
              <p:nvPr/>
            </p:nvSpPr>
            <p:spPr bwMode="auto">
              <a:xfrm>
                <a:off x="8232372" y="3205301"/>
                <a:ext cx="519471" cy="52130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28" y="17466"/>
                    </a:moveTo>
                    <a:cubicBezTo>
                      <a:pt x="16669" y="16923"/>
                      <a:pt x="15846" y="16465"/>
                      <a:pt x="14963" y="16121"/>
                    </a:cubicBezTo>
                    <a:cubicBezTo>
                      <a:pt x="15595" y="14609"/>
                      <a:pt x="15967" y="12928"/>
                      <a:pt x="16010" y="11148"/>
                    </a:cubicBezTo>
                    <a:lnTo>
                      <a:pt x="20188" y="11148"/>
                    </a:lnTo>
                    <a:cubicBezTo>
                      <a:pt x="20097" y="13612"/>
                      <a:pt x="19065" y="15838"/>
                      <a:pt x="17428" y="17466"/>
                    </a:cubicBezTo>
                    <a:moveTo>
                      <a:pt x="1411" y="11148"/>
                    </a:moveTo>
                    <a:lnTo>
                      <a:pt x="5589" y="11148"/>
                    </a:lnTo>
                    <a:cubicBezTo>
                      <a:pt x="5632" y="12928"/>
                      <a:pt x="6004" y="14609"/>
                      <a:pt x="6636" y="16121"/>
                    </a:cubicBezTo>
                    <a:cubicBezTo>
                      <a:pt x="5753" y="16465"/>
                      <a:pt x="4931" y="16923"/>
                      <a:pt x="4171" y="17466"/>
                    </a:cubicBezTo>
                    <a:cubicBezTo>
                      <a:pt x="2534" y="15838"/>
                      <a:pt x="1502" y="13612"/>
                      <a:pt x="1411" y="11148"/>
                    </a:cubicBezTo>
                    <a:moveTo>
                      <a:pt x="3785" y="4553"/>
                    </a:moveTo>
                    <a:cubicBezTo>
                      <a:pt x="4579" y="5170"/>
                      <a:pt x="5448" y="5691"/>
                      <a:pt x="6388" y="6084"/>
                    </a:cubicBezTo>
                    <a:cubicBezTo>
                      <a:pt x="5901" y="7433"/>
                      <a:pt x="5627" y="8908"/>
                      <a:pt x="5589" y="10451"/>
                    </a:cubicBezTo>
                    <a:lnTo>
                      <a:pt x="1411" y="10451"/>
                    </a:lnTo>
                    <a:cubicBezTo>
                      <a:pt x="1494" y="8190"/>
                      <a:pt x="2376" y="6135"/>
                      <a:pt x="3785" y="4553"/>
                    </a:cubicBezTo>
                    <a:moveTo>
                      <a:pt x="11148" y="10451"/>
                    </a:moveTo>
                    <a:lnTo>
                      <a:pt x="11148" y="6950"/>
                    </a:lnTo>
                    <a:cubicBezTo>
                      <a:pt x="12339" y="6913"/>
                      <a:pt x="13484" y="6696"/>
                      <a:pt x="14558" y="6324"/>
                    </a:cubicBezTo>
                    <a:cubicBezTo>
                      <a:pt x="15018" y="7598"/>
                      <a:pt x="15276" y="8992"/>
                      <a:pt x="15314" y="10451"/>
                    </a:cubicBezTo>
                    <a:cubicBezTo>
                      <a:pt x="15314" y="10451"/>
                      <a:pt x="11148" y="10451"/>
                      <a:pt x="11148" y="10451"/>
                    </a:cubicBezTo>
                    <a:close/>
                    <a:moveTo>
                      <a:pt x="14311" y="15882"/>
                    </a:moveTo>
                    <a:cubicBezTo>
                      <a:pt x="13309" y="15559"/>
                      <a:pt x="12247" y="15380"/>
                      <a:pt x="11148" y="15346"/>
                    </a:cubicBezTo>
                    <a:lnTo>
                      <a:pt x="11148" y="11148"/>
                    </a:lnTo>
                    <a:lnTo>
                      <a:pt x="15314" y="11148"/>
                    </a:lnTo>
                    <a:cubicBezTo>
                      <a:pt x="15270" y="12844"/>
                      <a:pt x="14914" y="14445"/>
                      <a:pt x="14311" y="15882"/>
                    </a:cubicBezTo>
                    <a:moveTo>
                      <a:pt x="14683" y="16757"/>
                    </a:moveTo>
                    <a:cubicBezTo>
                      <a:pt x="15476" y="17063"/>
                      <a:pt x="16218" y="17466"/>
                      <a:pt x="16904" y="17941"/>
                    </a:cubicBezTo>
                    <a:cubicBezTo>
                      <a:pt x="15632" y="19031"/>
                      <a:pt x="14067" y="19781"/>
                      <a:pt x="12344" y="20068"/>
                    </a:cubicBezTo>
                    <a:cubicBezTo>
                      <a:pt x="13280" y="19136"/>
                      <a:pt x="14076" y="18017"/>
                      <a:pt x="14683" y="16757"/>
                    </a:cubicBezTo>
                    <a:moveTo>
                      <a:pt x="11148" y="20188"/>
                    </a:moveTo>
                    <a:lnTo>
                      <a:pt x="11148" y="16043"/>
                    </a:lnTo>
                    <a:cubicBezTo>
                      <a:pt x="12146" y="16075"/>
                      <a:pt x="13113" y="16231"/>
                      <a:pt x="14025" y="16516"/>
                    </a:cubicBezTo>
                    <a:cubicBezTo>
                      <a:pt x="13314" y="17970"/>
                      <a:pt x="12343" y="19223"/>
                      <a:pt x="11185" y="20186"/>
                    </a:cubicBezTo>
                    <a:cubicBezTo>
                      <a:pt x="11185" y="20186"/>
                      <a:pt x="11148" y="20188"/>
                      <a:pt x="11148" y="20188"/>
                    </a:cubicBezTo>
                    <a:close/>
                    <a:moveTo>
                      <a:pt x="9255" y="20068"/>
                    </a:moveTo>
                    <a:cubicBezTo>
                      <a:pt x="7532" y="19781"/>
                      <a:pt x="5967" y="19031"/>
                      <a:pt x="4695" y="17941"/>
                    </a:cubicBezTo>
                    <a:cubicBezTo>
                      <a:pt x="5381" y="17466"/>
                      <a:pt x="6123" y="17063"/>
                      <a:pt x="6916" y="16757"/>
                    </a:cubicBezTo>
                    <a:cubicBezTo>
                      <a:pt x="7523" y="18017"/>
                      <a:pt x="8319" y="19136"/>
                      <a:pt x="9255" y="20068"/>
                    </a:cubicBezTo>
                    <a:moveTo>
                      <a:pt x="10451" y="11148"/>
                    </a:moveTo>
                    <a:lnTo>
                      <a:pt x="10451" y="15346"/>
                    </a:lnTo>
                    <a:cubicBezTo>
                      <a:pt x="9352" y="15380"/>
                      <a:pt x="8290" y="15559"/>
                      <a:pt x="7288" y="15882"/>
                    </a:cubicBezTo>
                    <a:cubicBezTo>
                      <a:pt x="6685" y="14445"/>
                      <a:pt x="6329" y="12844"/>
                      <a:pt x="6285" y="11148"/>
                    </a:cubicBezTo>
                    <a:cubicBezTo>
                      <a:pt x="6285" y="11148"/>
                      <a:pt x="10451" y="11148"/>
                      <a:pt x="10451" y="11148"/>
                    </a:cubicBezTo>
                    <a:close/>
                    <a:moveTo>
                      <a:pt x="7041" y="6324"/>
                    </a:moveTo>
                    <a:cubicBezTo>
                      <a:pt x="8115" y="6696"/>
                      <a:pt x="9260" y="6913"/>
                      <a:pt x="10451" y="6950"/>
                    </a:cubicBezTo>
                    <a:lnTo>
                      <a:pt x="10451" y="10451"/>
                    </a:lnTo>
                    <a:lnTo>
                      <a:pt x="6285" y="10451"/>
                    </a:lnTo>
                    <a:cubicBezTo>
                      <a:pt x="6324" y="8992"/>
                      <a:pt x="6581" y="7598"/>
                      <a:pt x="7041" y="6324"/>
                    </a:cubicBezTo>
                    <a:moveTo>
                      <a:pt x="6651" y="5442"/>
                    </a:moveTo>
                    <a:cubicBezTo>
                      <a:pt x="5790" y="5084"/>
                      <a:pt x="4993" y="4609"/>
                      <a:pt x="4263" y="4050"/>
                    </a:cubicBezTo>
                    <a:cubicBezTo>
                      <a:pt x="5606" y="2749"/>
                      <a:pt x="7332" y="1851"/>
                      <a:pt x="9255" y="1531"/>
                    </a:cubicBezTo>
                    <a:cubicBezTo>
                      <a:pt x="8175" y="2610"/>
                      <a:pt x="7286" y="3939"/>
                      <a:pt x="6651" y="5442"/>
                    </a:cubicBezTo>
                    <a:moveTo>
                      <a:pt x="10451" y="1411"/>
                    </a:moveTo>
                    <a:lnTo>
                      <a:pt x="10451" y="6253"/>
                    </a:lnTo>
                    <a:cubicBezTo>
                      <a:pt x="9352" y="6217"/>
                      <a:pt x="8296" y="6021"/>
                      <a:pt x="7303" y="5681"/>
                    </a:cubicBezTo>
                    <a:cubicBezTo>
                      <a:pt x="8029" y="3972"/>
                      <a:pt x="9101" y="2507"/>
                      <a:pt x="10415" y="1413"/>
                    </a:cubicBezTo>
                    <a:cubicBezTo>
                      <a:pt x="10427" y="1412"/>
                      <a:pt x="10439" y="1411"/>
                      <a:pt x="10451" y="1411"/>
                    </a:cubicBezTo>
                    <a:moveTo>
                      <a:pt x="12344" y="1531"/>
                    </a:moveTo>
                    <a:cubicBezTo>
                      <a:pt x="14267" y="1851"/>
                      <a:pt x="15993" y="2749"/>
                      <a:pt x="17336" y="4050"/>
                    </a:cubicBezTo>
                    <a:cubicBezTo>
                      <a:pt x="16606" y="4609"/>
                      <a:pt x="15809" y="5084"/>
                      <a:pt x="14948" y="5442"/>
                    </a:cubicBezTo>
                    <a:cubicBezTo>
                      <a:pt x="14313" y="3939"/>
                      <a:pt x="13424" y="2610"/>
                      <a:pt x="12344" y="1531"/>
                    </a:cubicBezTo>
                    <a:moveTo>
                      <a:pt x="11184" y="1413"/>
                    </a:moveTo>
                    <a:cubicBezTo>
                      <a:pt x="12498" y="2507"/>
                      <a:pt x="13570" y="3972"/>
                      <a:pt x="14296" y="5681"/>
                    </a:cubicBezTo>
                    <a:cubicBezTo>
                      <a:pt x="13303" y="6021"/>
                      <a:pt x="12247" y="6217"/>
                      <a:pt x="11148" y="6253"/>
                    </a:cubicBezTo>
                    <a:lnTo>
                      <a:pt x="11148" y="1411"/>
                    </a:lnTo>
                    <a:cubicBezTo>
                      <a:pt x="11160" y="1411"/>
                      <a:pt x="11172" y="1412"/>
                      <a:pt x="11184" y="1413"/>
                    </a:cubicBezTo>
                    <a:moveTo>
                      <a:pt x="10414" y="20186"/>
                    </a:moveTo>
                    <a:cubicBezTo>
                      <a:pt x="9256" y="19223"/>
                      <a:pt x="8285" y="17970"/>
                      <a:pt x="7574" y="16516"/>
                    </a:cubicBezTo>
                    <a:cubicBezTo>
                      <a:pt x="8486" y="16231"/>
                      <a:pt x="9453" y="16075"/>
                      <a:pt x="10451" y="16043"/>
                    </a:cubicBezTo>
                    <a:lnTo>
                      <a:pt x="10451" y="20188"/>
                    </a:lnTo>
                    <a:cubicBezTo>
                      <a:pt x="10451" y="20188"/>
                      <a:pt x="10414" y="20186"/>
                      <a:pt x="10414" y="20186"/>
                    </a:cubicBezTo>
                    <a:close/>
                    <a:moveTo>
                      <a:pt x="20188" y="10451"/>
                    </a:moveTo>
                    <a:lnTo>
                      <a:pt x="16010" y="10451"/>
                    </a:lnTo>
                    <a:cubicBezTo>
                      <a:pt x="15972" y="8908"/>
                      <a:pt x="15698" y="7433"/>
                      <a:pt x="15211" y="6084"/>
                    </a:cubicBezTo>
                    <a:cubicBezTo>
                      <a:pt x="16151" y="5691"/>
                      <a:pt x="17020" y="5170"/>
                      <a:pt x="17814" y="4553"/>
                    </a:cubicBezTo>
                    <a:cubicBezTo>
                      <a:pt x="19223" y="6135"/>
                      <a:pt x="20105" y="8190"/>
                      <a:pt x="20188" y="10451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543486" y="3252272"/>
              <a:ext cx="1834744" cy="1838944"/>
              <a:chOff x="4543486" y="3252272"/>
              <a:chExt cx="1834744" cy="1838944"/>
            </a:xfrm>
          </p:grpSpPr>
          <p:sp>
            <p:nvSpPr>
              <p:cNvPr id="13" name="Freeform 34"/>
              <p:cNvSpPr/>
              <p:nvPr/>
            </p:nvSpPr>
            <p:spPr bwMode="auto">
              <a:xfrm>
                <a:off x="4543486" y="3252272"/>
                <a:ext cx="1834744" cy="18389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0" tIns="0" rIns="0" bIns="0" numCol="1" anchor="b" anchorCtr="0" compatLnSpc="1"/>
              <a:lstStyle/>
              <a:p>
                <a:pPr lvl="0" algn="ctr"/>
                <a:endParaRPr lang="en-IN" sz="14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5260236" y="3970779"/>
                <a:ext cx="401245" cy="401931"/>
                <a:chOff x="9145588" y="4435475"/>
                <a:chExt cx="464344" cy="46513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7" name="AutoShape 7"/>
                <p:cNvSpPr/>
                <p:nvPr/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8" name="AutoShape 8"/>
                <p:cNvSpPr/>
                <p:nvPr/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9" name="AutoShape 9"/>
                <p:cNvSpPr/>
                <p:nvPr/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0" name="AutoShape 10"/>
                <p:cNvSpPr/>
                <p:nvPr/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1" name="AutoShape 11"/>
                <p:cNvSpPr/>
                <p:nvPr/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2" name="AutoShape 12"/>
                <p:cNvSpPr/>
                <p:nvPr/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3" name="AutoShape 13"/>
                <p:cNvSpPr/>
                <p:nvPr/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4" name="AutoShape 14"/>
                <p:cNvSpPr/>
                <p:nvPr/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5" name="AutoShape 15"/>
                <p:cNvSpPr/>
                <p:nvPr/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6550191" y="3823187"/>
              <a:ext cx="1287576" cy="1288627"/>
              <a:chOff x="6550191" y="3823187"/>
              <a:chExt cx="1287576" cy="1288627"/>
            </a:xfrm>
          </p:grpSpPr>
          <p:sp>
            <p:nvSpPr>
              <p:cNvPr id="27" name="Freeform 28"/>
              <p:cNvSpPr/>
              <p:nvPr/>
            </p:nvSpPr>
            <p:spPr bwMode="auto">
              <a:xfrm>
                <a:off x="6550191" y="3823187"/>
                <a:ext cx="1287576" cy="1288627"/>
              </a:xfrm>
              <a:custGeom>
                <a:avLst/>
                <a:gdLst>
                  <a:gd name="T0" fmla="*/ 342 w 684"/>
                  <a:gd name="T1" fmla="*/ 0 h 684"/>
                  <a:gd name="T2" fmla="*/ 12 w 684"/>
                  <a:gd name="T3" fmla="*/ 253 h 684"/>
                  <a:gd name="T4" fmla="*/ 0 w 684"/>
                  <a:gd name="T5" fmla="*/ 342 h 684"/>
                  <a:gd name="T6" fmla="*/ 342 w 684"/>
                  <a:gd name="T7" fmla="*/ 684 h 684"/>
                  <a:gd name="T8" fmla="*/ 351 w 684"/>
                  <a:gd name="T9" fmla="*/ 684 h 684"/>
                  <a:gd name="T10" fmla="*/ 364 w 684"/>
                  <a:gd name="T11" fmla="*/ 683 h 684"/>
                  <a:gd name="T12" fmla="*/ 366 w 684"/>
                  <a:gd name="T13" fmla="*/ 683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184" y="0"/>
                      <a:pt x="51" y="107"/>
                      <a:pt x="12" y="253"/>
                    </a:cubicBezTo>
                    <a:cubicBezTo>
                      <a:pt x="5" y="281"/>
                      <a:pt x="0" y="31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345" y="684"/>
                      <a:pt x="348" y="684"/>
                      <a:pt x="351" y="684"/>
                    </a:cubicBezTo>
                    <a:cubicBezTo>
                      <a:pt x="355" y="683"/>
                      <a:pt x="360" y="683"/>
                      <a:pt x="364" y="683"/>
                    </a:cubicBezTo>
                    <a:cubicBezTo>
                      <a:pt x="365" y="683"/>
                      <a:pt x="366" y="683"/>
                      <a:pt x="366" y="683"/>
                    </a:cubicBezTo>
                    <a:cubicBezTo>
                      <a:pt x="544" y="671"/>
                      <a:pt x="684" y="52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0" tIns="0" rIns="0" bIns="360000" numCol="1" anchor="b" anchorCtr="0" compatLnSpc="1"/>
              <a:lstStyle/>
              <a:p>
                <a:pPr lvl="0" algn="ctr">
                  <a:lnSpc>
                    <a:spcPct val="80000"/>
                  </a:lnSpc>
                </a:pPr>
                <a:endParaRPr lang="en-IN" sz="1600" dirty="0">
                  <a:solidFill>
                    <a:schemeClr val="bg1"/>
                  </a:solidFill>
                  <a:latin typeface="Montserrat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6993357" y="4266535"/>
                <a:ext cx="401245" cy="401931"/>
                <a:chOff x="7275629" y="3973834"/>
                <a:chExt cx="464344" cy="46513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0" name="AutoShape 37"/>
                <p:cNvSpPr/>
                <p:nvPr/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1" name="AutoShape 38"/>
                <p:cNvSpPr/>
                <p:nvPr/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2" name="AutoShape 39"/>
                <p:cNvSpPr/>
                <p:nvPr/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3" name="AutoShape 40"/>
                <p:cNvSpPr/>
                <p:nvPr/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4" name="AutoShape 41"/>
                <p:cNvSpPr/>
                <p:nvPr/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5" name="AutoShape 42"/>
                <p:cNvSpPr/>
                <p:nvPr/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3216112" y="2414589"/>
              <a:ext cx="1436708" cy="1365293"/>
              <a:chOff x="3216112" y="2414589"/>
              <a:chExt cx="1436708" cy="1365293"/>
            </a:xfrm>
          </p:grpSpPr>
          <p:sp>
            <p:nvSpPr>
              <p:cNvPr id="17" name="Freeform 21"/>
              <p:cNvSpPr/>
              <p:nvPr/>
            </p:nvSpPr>
            <p:spPr bwMode="auto">
              <a:xfrm>
                <a:off x="3216112" y="2414589"/>
                <a:ext cx="1436708" cy="1365293"/>
              </a:xfrm>
              <a:custGeom>
                <a:avLst/>
                <a:gdLst>
                  <a:gd name="T0" fmla="*/ 709 w 764"/>
                  <a:gd name="T1" fmla="*/ 246 h 725"/>
                  <a:gd name="T2" fmla="*/ 371 w 764"/>
                  <a:gd name="T3" fmla="*/ 4 h 725"/>
                  <a:gd name="T4" fmla="*/ 282 w 764"/>
                  <a:gd name="T5" fmla="*/ 18 h 725"/>
                  <a:gd name="T6" fmla="*/ 55 w 764"/>
                  <a:gd name="T7" fmla="*/ 445 h 725"/>
                  <a:gd name="T8" fmla="*/ 57 w 764"/>
                  <a:gd name="T9" fmla="*/ 451 h 725"/>
                  <a:gd name="T10" fmla="*/ 62 w 764"/>
                  <a:gd name="T11" fmla="*/ 467 h 725"/>
                  <a:gd name="T12" fmla="*/ 63 w 764"/>
                  <a:gd name="T13" fmla="*/ 468 h 725"/>
                  <a:gd name="T14" fmla="*/ 63 w 764"/>
                  <a:gd name="T15" fmla="*/ 468 h 725"/>
                  <a:gd name="T16" fmla="*/ 482 w 764"/>
                  <a:gd name="T17" fmla="*/ 673 h 725"/>
                  <a:gd name="T18" fmla="*/ 709 w 764"/>
                  <a:gd name="T19" fmla="*/ 246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4" h="725">
                    <a:moveTo>
                      <a:pt x="709" y="246"/>
                    </a:moveTo>
                    <a:cubicBezTo>
                      <a:pt x="663" y="95"/>
                      <a:pt x="522" y="0"/>
                      <a:pt x="371" y="4"/>
                    </a:cubicBezTo>
                    <a:cubicBezTo>
                      <a:pt x="341" y="4"/>
                      <a:pt x="312" y="9"/>
                      <a:pt x="282" y="18"/>
                    </a:cubicBezTo>
                    <a:cubicBezTo>
                      <a:pt x="102" y="73"/>
                      <a:pt x="0" y="264"/>
                      <a:pt x="55" y="445"/>
                    </a:cubicBezTo>
                    <a:cubicBezTo>
                      <a:pt x="55" y="447"/>
                      <a:pt x="56" y="449"/>
                      <a:pt x="57" y="451"/>
                    </a:cubicBezTo>
                    <a:cubicBezTo>
                      <a:pt x="59" y="456"/>
                      <a:pt x="61" y="461"/>
                      <a:pt x="62" y="467"/>
                    </a:cubicBezTo>
                    <a:cubicBezTo>
                      <a:pt x="62" y="467"/>
                      <a:pt x="63" y="468"/>
                      <a:pt x="63" y="468"/>
                    </a:cubicBezTo>
                    <a:cubicBezTo>
                      <a:pt x="63" y="468"/>
                      <a:pt x="63" y="468"/>
                      <a:pt x="63" y="468"/>
                    </a:cubicBezTo>
                    <a:cubicBezTo>
                      <a:pt x="126" y="636"/>
                      <a:pt x="309" y="725"/>
                      <a:pt x="482" y="673"/>
                    </a:cubicBezTo>
                    <a:cubicBezTo>
                      <a:pt x="662" y="618"/>
                      <a:pt x="764" y="427"/>
                      <a:pt x="709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0" tIns="468000" rIns="0" bIns="0" numCol="1" anchor="t" anchorCtr="0" compatLnSpc="1">
                <a:noAutofit/>
              </a:bodyPr>
              <a:lstStyle/>
              <a:p>
                <a:pPr lvl="0" algn="ctr">
                  <a:lnSpc>
                    <a:spcPct val="80000"/>
                  </a:lnSpc>
                </a:pPr>
                <a:endParaRPr lang="en-IN" dirty="0">
                  <a:solidFill>
                    <a:prstClr val="white"/>
                  </a:solidFill>
                  <a:latin typeface="Montserrat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758879" y="2896613"/>
                <a:ext cx="351175" cy="401245"/>
                <a:chOff x="740685" y="2696368"/>
                <a:chExt cx="406400" cy="464344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8" name="AutoShape 131"/>
                <p:cNvSpPr/>
                <p:nvPr/>
              </p:nvSpPr>
              <p:spPr bwMode="auto">
                <a:xfrm>
                  <a:off x="740685" y="2696368"/>
                  <a:ext cx="406400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057" y="5400"/>
                      </a:moveTo>
                      <a:lnTo>
                        <a:pt x="20057" y="6075"/>
                      </a:lnTo>
                      <a:lnTo>
                        <a:pt x="1542" y="6075"/>
                      </a:lnTo>
                      <a:lnTo>
                        <a:pt x="1542" y="5400"/>
                      </a:lnTo>
                      <a:lnTo>
                        <a:pt x="1542" y="4725"/>
                      </a:lnTo>
                      <a:cubicBezTo>
                        <a:pt x="1542" y="4352"/>
                        <a:pt x="1887" y="4050"/>
                        <a:pt x="2314" y="4050"/>
                      </a:cubicBezTo>
                      <a:lnTo>
                        <a:pt x="19285" y="4050"/>
                      </a:lnTo>
                      <a:cubicBezTo>
                        <a:pt x="19712" y="4050"/>
                        <a:pt x="20057" y="4352"/>
                        <a:pt x="20057" y="4725"/>
                      </a:cubicBezTo>
                      <a:cubicBezTo>
                        <a:pt x="20057" y="4725"/>
                        <a:pt x="20057" y="5400"/>
                        <a:pt x="20057" y="5400"/>
                      </a:cubicBezTo>
                      <a:close/>
                      <a:moveTo>
                        <a:pt x="18514" y="18900"/>
                      </a:moveTo>
                      <a:cubicBezTo>
                        <a:pt x="18514" y="19644"/>
                        <a:pt x="17822" y="20249"/>
                        <a:pt x="16971" y="20249"/>
                      </a:cubicBezTo>
                      <a:lnTo>
                        <a:pt x="4628" y="20249"/>
                      </a:lnTo>
                      <a:cubicBezTo>
                        <a:pt x="3777" y="20249"/>
                        <a:pt x="3085" y="19644"/>
                        <a:pt x="3085" y="18900"/>
                      </a:cubicBezTo>
                      <a:lnTo>
                        <a:pt x="3085" y="7425"/>
                      </a:lnTo>
                      <a:lnTo>
                        <a:pt x="18514" y="7425"/>
                      </a:lnTo>
                      <a:cubicBezTo>
                        <a:pt x="18514" y="7425"/>
                        <a:pt x="18514" y="18900"/>
                        <a:pt x="18514" y="18900"/>
                      </a:cubicBezTo>
                      <a:close/>
                      <a:moveTo>
                        <a:pt x="6171" y="2025"/>
                      </a:moveTo>
                      <a:cubicBezTo>
                        <a:pt x="6171" y="1652"/>
                        <a:pt x="6516" y="1350"/>
                        <a:pt x="6942" y="1350"/>
                      </a:cubicBezTo>
                      <a:lnTo>
                        <a:pt x="14657" y="1350"/>
                      </a:lnTo>
                      <a:cubicBezTo>
                        <a:pt x="15083" y="1350"/>
                        <a:pt x="15428" y="1652"/>
                        <a:pt x="15428" y="2025"/>
                      </a:cubicBezTo>
                      <a:lnTo>
                        <a:pt x="15428" y="2700"/>
                      </a:lnTo>
                      <a:lnTo>
                        <a:pt x="6171" y="2700"/>
                      </a:lnTo>
                      <a:cubicBezTo>
                        <a:pt x="6171" y="2700"/>
                        <a:pt x="6171" y="2025"/>
                        <a:pt x="6171" y="2025"/>
                      </a:cubicBezTo>
                      <a:close/>
                      <a:moveTo>
                        <a:pt x="21585" y="4601"/>
                      </a:moveTo>
                      <a:cubicBezTo>
                        <a:pt x="21511" y="3541"/>
                        <a:pt x="20516" y="2700"/>
                        <a:pt x="19285" y="2700"/>
                      </a:cubicBezTo>
                      <a:lnTo>
                        <a:pt x="16971" y="2700"/>
                      </a:lnTo>
                      <a:lnTo>
                        <a:pt x="16971" y="2025"/>
                      </a:lnTo>
                      <a:cubicBezTo>
                        <a:pt x="16971" y="906"/>
                        <a:pt x="15935" y="0"/>
                        <a:pt x="14657" y="0"/>
                      </a:cubicBezTo>
                      <a:lnTo>
                        <a:pt x="6942" y="0"/>
                      </a:lnTo>
                      <a:cubicBezTo>
                        <a:pt x="5664" y="0"/>
                        <a:pt x="4628" y="906"/>
                        <a:pt x="4628" y="2025"/>
                      </a:cubicBezTo>
                      <a:lnTo>
                        <a:pt x="4628" y="2700"/>
                      </a:lnTo>
                      <a:lnTo>
                        <a:pt x="2314" y="2700"/>
                      </a:lnTo>
                      <a:cubicBezTo>
                        <a:pt x="1083" y="2700"/>
                        <a:pt x="88" y="3541"/>
                        <a:pt x="14" y="4601"/>
                      </a:cubicBezTo>
                      <a:lnTo>
                        <a:pt x="0" y="4601"/>
                      </a:lnTo>
                      <a:lnTo>
                        <a:pt x="0" y="5400"/>
                      </a:lnTo>
                      <a:lnTo>
                        <a:pt x="0" y="6075"/>
                      </a:lnTo>
                      <a:cubicBezTo>
                        <a:pt x="0" y="6820"/>
                        <a:pt x="691" y="7425"/>
                        <a:pt x="1542" y="7425"/>
                      </a:cubicBezTo>
                      <a:lnTo>
                        <a:pt x="1542" y="18900"/>
                      </a:lnTo>
                      <a:cubicBezTo>
                        <a:pt x="1542" y="20391"/>
                        <a:pt x="2924" y="21599"/>
                        <a:pt x="4628" y="21599"/>
                      </a:cubicBezTo>
                      <a:lnTo>
                        <a:pt x="16971" y="21599"/>
                      </a:lnTo>
                      <a:cubicBezTo>
                        <a:pt x="18675" y="21599"/>
                        <a:pt x="20057" y="20391"/>
                        <a:pt x="20057" y="18900"/>
                      </a:cubicBezTo>
                      <a:lnTo>
                        <a:pt x="20057" y="7425"/>
                      </a:lnTo>
                      <a:cubicBezTo>
                        <a:pt x="20908" y="7425"/>
                        <a:pt x="21599" y="6820"/>
                        <a:pt x="21599" y="6075"/>
                      </a:cubicBezTo>
                      <a:lnTo>
                        <a:pt x="21599" y="5400"/>
                      </a:lnTo>
                      <a:lnTo>
                        <a:pt x="21599" y="4601"/>
                      </a:lnTo>
                      <a:cubicBezTo>
                        <a:pt x="21599" y="4601"/>
                        <a:pt x="21585" y="4601"/>
                        <a:pt x="21585" y="46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69" name="AutoShape 132"/>
                <p:cNvSpPr/>
                <p:nvPr/>
              </p:nvSpPr>
              <p:spPr bwMode="auto">
                <a:xfrm>
                  <a:off x="827998" y="2884487"/>
                  <a:ext cx="57944" cy="2182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399" y="1440"/>
                      </a:moveTo>
                      <a:lnTo>
                        <a:pt x="16199" y="1440"/>
                      </a:lnTo>
                      <a:lnTo>
                        <a:pt x="16199" y="20160"/>
                      </a:lnTo>
                      <a:lnTo>
                        <a:pt x="5399" y="20160"/>
                      </a:lnTo>
                      <a:cubicBezTo>
                        <a:pt x="5399" y="20160"/>
                        <a:pt x="5399" y="1440"/>
                        <a:pt x="5399" y="1440"/>
                      </a:cubicBezTo>
                      <a:close/>
                      <a:moveTo>
                        <a:pt x="5399" y="21600"/>
                      </a:moveTo>
                      <a:lnTo>
                        <a:pt x="16199" y="21600"/>
                      </a:lnTo>
                      <a:cubicBezTo>
                        <a:pt x="19187" y="21600"/>
                        <a:pt x="21600" y="20956"/>
                        <a:pt x="21600" y="20160"/>
                      </a:cubicBezTo>
                      <a:lnTo>
                        <a:pt x="21600" y="1440"/>
                      </a:lnTo>
                      <a:cubicBezTo>
                        <a:pt x="21600" y="644"/>
                        <a:pt x="19187" y="0"/>
                        <a:pt x="16199" y="0"/>
                      </a:cubicBezTo>
                      <a:lnTo>
                        <a:pt x="5399" y="0"/>
                      </a:lnTo>
                      <a:cubicBezTo>
                        <a:pt x="2412" y="0"/>
                        <a:pt x="0" y="644"/>
                        <a:pt x="0" y="1440"/>
                      </a:cubicBezTo>
                      <a:lnTo>
                        <a:pt x="0" y="20160"/>
                      </a:lnTo>
                      <a:cubicBezTo>
                        <a:pt x="0" y="20956"/>
                        <a:pt x="2412" y="21600"/>
                        <a:pt x="5399" y="216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70" name="AutoShape 133"/>
                <p:cNvSpPr/>
                <p:nvPr/>
              </p:nvSpPr>
              <p:spPr bwMode="auto">
                <a:xfrm>
                  <a:off x="915310" y="2884487"/>
                  <a:ext cx="57944" cy="2182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399" y="1440"/>
                      </a:moveTo>
                      <a:lnTo>
                        <a:pt x="16199" y="1440"/>
                      </a:lnTo>
                      <a:lnTo>
                        <a:pt x="16199" y="20160"/>
                      </a:lnTo>
                      <a:lnTo>
                        <a:pt x="5399" y="20160"/>
                      </a:lnTo>
                      <a:cubicBezTo>
                        <a:pt x="5399" y="20160"/>
                        <a:pt x="5399" y="1440"/>
                        <a:pt x="5399" y="1440"/>
                      </a:cubicBezTo>
                      <a:close/>
                      <a:moveTo>
                        <a:pt x="5399" y="21600"/>
                      </a:moveTo>
                      <a:lnTo>
                        <a:pt x="16199" y="21600"/>
                      </a:lnTo>
                      <a:cubicBezTo>
                        <a:pt x="19187" y="21600"/>
                        <a:pt x="21600" y="20956"/>
                        <a:pt x="21600" y="20160"/>
                      </a:cubicBezTo>
                      <a:lnTo>
                        <a:pt x="21600" y="1440"/>
                      </a:lnTo>
                      <a:cubicBezTo>
                        <a:pt x="21600" y="644"/>
                        <a:pt x="19187" y="0"/>
                        <a:pt x="16199" y="0"/>
                      </a:cubicBezTo>
                      <a:lnTo>
                        <a:pt x="5399" y="0"/>
                      </a:lnTo>
                      <a:cubicBezTo>
                        <a:pt x="2412" y="0"/>
                        <a:pt x="0" y="644"/>
                        <a:pt x="0" y="1440"/>
                      </a:cubicBezTo>
                      <a:lnTo>
                        <a:pt x="0" y="20160"/>
                      </a:lnTo>
                      <a:cubicBezTo>
                        <a:pt x="0" y="20956"/>
                        <a:pt x="2412" y="21600"/>
                        <a:pt x="5399" y="216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71" name="AutoShape 134"/>
                <p:cNvSpPr/>
                <p:nvPr/>
              </p:nvSpPr>
              <p:spPr bwMode="auto">
                <a:xfrm>
                  <a:off x="1001829" y="2884487"/>
                  <a:ext cx="57944" cy="2182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399" y="1440"/>
                      </a:moveTo>
                      <a:lnTo>
                        <a:pt x="16199" y="1440"/>
                      </a:lnTo>
                      <a:lnTo>
                        <a:pt x="16199" y="20160"/>
                      </a:lnTo>
                      <a:lnTo>
                        <a:pt x="5399" y="20160"/>
                      </a:lnTo>
                      <a:cubicBezTo>
                        <a:pt x="5399" y="20160"/>
                        <a:pt x="5399" y="1440"/>
                        <a:pt x="5399" y="1440"/>
                      </a:cubicBezTo>
                      <a:close/>
                      <a:moveTo>
                        <a:pt x="5399" y="21600"/>
                      </a:moveTo>
                      <a:lnTo>
                        <a:pt x="16199" y="21600"/>
                      </a:lnTo>
                      <a:cubicBezTo>
                        <a:pt x="19187" y="21600"/>
                        <a:pt x="21600" y="20956"/>
                        <a:pt x="21600" y="20160"/>
                      </a:cubicBezTo>
                      <a:lnTo>
                        <a:pt x="21600" y="1440"/>
                      </a:lnTo>
                      <a:cubicBezTo>
                        <a:pt x="21600" y="644"/>
                        <a:pt x="19187" y="0"/>
                        <a:pt x="16199" y="0"/>
                      </a:cubicBezTo>
                      <a:lnTo>
                        <a:pt x="5399" y="0"/>
                      </a:lnTo>
                      <a:cubicBezTo>
                        <a:pt x="2412" y="0"/>
                        <a:pt x="0" y="644"/>
                        <a:pt x="0" y="1440"/>
                      </a:cubicBezTo>
                      <a:lnTo>
                        <a:pt x="0" y="20160"/>
                      </a:lnTo>
                      <a:cubicBezTo>
                        <a:pt x="0" y="20956"/>
                        <a:pt x="2412" y="21600"/>
                        <a:pt x="5399" y="216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6324486" y="2386288"/>
              <a:ext cx="1286526" cy="1288627"/>
              <a:chOff x="6324486" y="2386288"/>
              <a:chExt cx="1286526" cy="1288627"/>
            </a:xfrm>
          </p:grpSpPr>
          <p:sp>
            <p:nvSpPr>
              <p:cNvPr id="24" name="Freeform 36"/>
              <p:cNvSpPr/>
              <p:nvPr/>
            </p:nvSpPr>
            <p:spPr bwMode="auto">
              <a:xfrm>
                <a:off x="6324486" y="2386288"/>
                <a:ext cx="1286526" cy="1288627"/>
              </a:xfrm>
              <a:custGeom>
                <a:avLst/>
                <a:gdLst>
                  <a:gd name="T0" fmla="*/ 342 w 684"/>
                  <a:gd name="T1" fmla="*/ 0 h 684"/>
                  <a:gd name="T2" fmla="*/ 334 w 684"/>
                  <a:gd name="T3" fmla="*/ 0 h 684"/>
                  <a:gd name="T4" fmla="*/ 321 w 684"/>
                  <a:gd name="T5" fmla="*/ 1 h 684"/>
                  <a:gd name="T6" fmla="*/ 318 w 684"/>
                  <a:gd name="T7" fmla="*/ 1 h 684"/>
                  <a:gd name="T8" fmla="*/ 0 w 684"/>
                  <a:gd name="T9" fmla="*/ 342 h 684"/>
                  <a:gd name="T10" fmla="*/ 342 w 684"/>
                  <a:gd name="T11" fmla="*/ 684 h 684"/>
                  <a:gd name="T12" fmla="*/ 673 w 684"/>
                  <a:gd name="T13" fmla="*/ 431 h 684"/>
                  <a:gd name="T14" fmla="*/ 684 w 684"/>
                  <a:gd name="T15" fmla="*/ 342 h 684"/>
                  <a:gd name="T16" fmla="*/ 342 w 684"/>
                  <a:gd name="T17" fmla="*/ 0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4" h="684">
                    <a:moveTo>
                      <a:pt x="342" y="0"/>
                    </a:moveTo>
                    <a:cubicBezTo>
                      <a:pt x="340" y="0"/>
                      <a:pt x="337" y="0"/>
                      <a:pt x="334" y="0"/>
                    </a:cubicBezTo>
                    <a:cubicBezTo>
                      <a:pt x="330" y="0"/>
                      <a:pt x="325" y="0"/>
                      <a:pt x="321" y="1"/>
                    </a:cubicBezTo>
                    <a:cubicBezTo>
                      <a:pt x="320" y="1"/>
                      <a:pt x="319" y="1"/>
                      <a:pt x="318" y="1"/>
                    </a:cubicBezTo>
                    <a:cubicBezTo>
                      <a:pt x="141" y="13"/>
                      <a:pt x="0" y="161"/>
                      <a:pt x="0" y="342"/>
                    </a:cubicBezTo>
                    <a:cubicBezTo>
                      <a:pt x="0" y="531"/>
                      <a:pt x="154" y="684"/>
                      <a:pt x="342" y="684"/>
                    </a:cubicBezTo>
                    <a:cubicBezTo>
                      <a:pt x="501" y="684"/>
                      <a:pt x="634" y="576"/>
                      <a:pt x="673" y="431"/>
                    </a:cubicBezTo>
                    <a:cubicBezTo>
                      <a:pt x="680" y="402"/>
                      <a:pt x="684" y="373"/>
                      <a:pt x="684" y="342"/>
                    </a:cubicBezTo>
                    <a:cubicBezTo>
                      <a:pt x="684" y="153"/>
                      <a:pt x="531" y="0"/>
                      <a:pt x="3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905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vert="horz" wrap="square" lIns="0" tIns="0" rIns="0" bIns="360000" numCol="1" anchor="b" anchorCtr="0" compatLnSpc="1"/>
              <a:lstStyle/>
              <a:p>
                <a:pPr lvl="0" algn="ctr">
                  <a:lnSpc>
                    <a:spcPct val="80000"/>
                  </a:lnSpc>
                </a:pPr>
                <a:endParaRPr lang="en-IN" sz="1600" dirty="0">
                  <a:solidFill>
                    <a:prstClr val="white"/>
                  </a:solidFill>
                  <a:latin typeface="Montserrat"/>
                </a:endParaRPr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6725293" y="2798372"/>
                <a:ext cx="484912" cy="464458"/>
              </a:xfrm>
              <a:custGeom>
                <a:avLst/>
                <a:gdLst>
                  <a:gd name="connsiteX0" fmla="*/ 960120 w 1202877"/>
                  <a:gd name="connsiteY0" fmla="*/ 334292 h 1152144"/>
                  <a:gd name="connsiteX1" fmla="*/ 1082418 w 1202877"/>
                  <a:gd name="connsiteY1" fmla="*/ 366608 h 1152144"/>
                  <a:gd name="connsiteX2" fmla="*/ 1169620 w 1202877"/>
                  <a:gd name="connsiteY2" fmla="*/ 452436 h 1152144"/>
                  <a:gd name="connsiteX3" fmla="*/ 1202877 w 1202877"/>
                  <a:gd name="connsiteY3" fmla="*/ 575095 h 1152144"/>
                  <a:gd name="connsiteX4" fmla="*/ 1169620 w 1202877"/>
                  <a:gd name="connsiteY4" fmla="*/ 698261 h 1152144"/>
                  <a:gd name="connsiteX5" fmla="*/ 1082418 w 1202877"/>
                  <a:gd name="connsiteY5" fmla="*/ 785031 h 1152144"/>
                  <a:gd name="connsiteX6" fmla="*/ 960120 w 1202877"/>
                  <a:gd name="connsiteY6" fmla="*/ 817853 h 1152144"/>
                  <a:gd name="connsiteX7" fmla="*/ 837063 w 1202877"/>
                  <a:gd name="connsiteY7" fmla="*/ 785031 h 1152144"/>
                  <a:gd name="connsiteX8" fmla="*/ 748455 w 1202877"/>
                  <a:gd name="connsiteY8" fmla="*/ 698261 h 1152144"/>
                  <a:gd name="connsiteX9" fmla="*/ 714441 w 1202877"/>
                  <a:gd name="connsiteY9" fmla="*/ 575095 h 1152144"/>
                  <a:gd name="connsiteX10" fmla="*/ 748237 w 1202877"/>
                  <a:gd name="connsiteY10" fmla="*/ 452436 h 1152144"/>
                  <a:gd name="connsiteX11" fmla="*/ 836630 w 1202877"/>
                  <a:gd name="connsiteY11" fmla="*/ 366608 h 1152144"/>
                  <a:gd name="connsiteX12" fmla="*/ 960120 w 1202877"/>
                  <a:gd name="connsiteY12" fmla="*/ 334292 h 1152144"/>
                  <a:gd name="connsiteX13" fmla="*/ 569775 w 1202877"/>
                  <a:gd name="connsiteY13" fmla="*/ 0 h 1152144"/>
                  <a:gd name="connsiteX14" fmla="*/ 628525 w 1202877"/>
                  <a:gd name="connsiteY14" fmla="*/ 0 h 1152144"/>
                  <a:gd name="connsiteX15" fmla="*/ 1106213 w 1202877"/>
                  <a:gd name="connsiteY15" fmla="*/ 253985 h 1152144"/>
                  <a:gd name="connsiteX16" fmla="*/ 1112012 w 1202877"/>
                  <a:gd name="connsiteY16" fmla="*/ 264669 h 1152144"/>
                  <a:gd name="connsiteX17" fmla="*/ 1056676 w 1202877"/>
                  <a:gd name="connsiteY17" fmla="*/ 243039 h 1152144"/>
                  <a:gd name="connsiteX18" fmla="*/ 959144 w 1202877"/>
                  <a:gd name="connsiteY18" fmla="*/ 231098 h 1152144"/>
                  <a:gd name="connsiteX19" fmla="*/ 774852 w 1202877"/>
                  <a:gd name="connsiteY19" fmla="*/ 276735 h 1152144"/>
                  <a:gd name="connsiteX20" fmla="*/ 646055 w 1202877"/>
                  <a:gd name="connsiteY20" fmla="*/ 398818 h 1152144"/>
                  <a:gd name="connsiteX21" fmla="*/ 597600 w 1202877"/>
                  <a:gd name="connsiteY21" fmla="*/ 575095 h 1152144"/>
                  <a:gd name="connsiteX22" fmla="*/ 646055 w 1202877"/>
                  <a:gd name="connsiteY22" fmla="*/ 751448 h 1152144"/>
                  <a:gd name="connsiteX23" fmla="*/ 774852 w 1202877"/>
                  <a:gd name="connsiteY23" fmla="*/ 874686 h 1152144"/>
                  <a:gd name="connsiteX24" fmla="*/ 959144 w 1202877"/>
                  <a:gd name="connsiteY24" fmla="*/ 921047 h 1152144"/>
                  <a:gd name="connsiteX25" fmla="*/ 1056676 w 1202877"/>
                  <a:gd name="connsiteY25" fmla="*/ 908962 h 1152144"/>
                  <a:gd name="connsiteX26" fmla="*/ 1112271 w 1202877"/>
                  <a:gd name="connsiteY26" fmla="*/ 886999 h 1152144"/>
                  <a:gd name="connsiteX27" fmla="*/ 1106213 w 1202877"/>
                  <a:gd name="connsiteY27" fmla="*/ 898160 h 1152144"/>
                  <a:gd name="connsiteX28" fmla="*/ 628525 w 1202877"/>
                  <a:gd name="connsiteY28" fmla="*/ 1152144 h 1152144"/>
                  <a:gd name="connsiteX29" fmla="*/ 569775 w 1202877"/>
                  <a:gd name="connsiteY29" fmla="*/ 1152144 h 1152144"/>
                  <a:gd name="connsiteX30" fmla="*/ 92087 w 1202877"/>
                  <a:gd name="connsiteY30" fmla="*/ 898160 h 1152144"/>
                  <a:gd name="connsiteX31" fmla="*/ 85562 w 1202877"/>
                  <a:gd name="connsiteY31" fmla="*/ 886137 h 1152144"/>
                  <a:gd name="connsiteX32" fmla="*/ 142172 w 1202877"/>
                  <a:gd name="connsiteY32" fmla="*/ 908957 h 1152144"/>
                  <a:gd name="connsiteX33" fmla="*/ 237821 w 1202877"/>
                  <a:gd name="connsiteY33" fmla="*/ 921047 h 1152144"/>
                  <a:gd name="connsiteX34" fmla="*/ 380126 w 1202877"/>
                  <a:gd name="connsiteY34" fmla="*/ 890622 h 1152144"/>
                  <a:gd name="connsiteX35" fmla="*/ 501961 w 1202877"/>
                  <a:gd name="connsiteY35" fmla="*/ 809079 h 1152144"/>
                  <a:gd name="connsiteX36" fmla="*/ 433733 w 1202877"/>
                  <a:gd name="connsiteY36" fmla="*/ 733035 h 1152144"/>
                  <a:gd name="connsiteX37" fmla="*/ 344916 w 1202877"/>
                  <a:gd name="connsiteY37" fmla="*/ 792140 h 1152144"/>
                  <a:gd name="connsiteX38" fmla="*/ 243670 w 1202877"/>
                  <a:gd name="connsiteY38" fmla="*/ 813955 h 1152144"/>
                  <a:gd name="connsiteX39" fmla="*/ 119849 w 1202877"/>
                  <a:gd name="connsiteY39" fmla="*/ 781420 h 1152144"/>
                  <a:gd name="connsiteX40" fmla="*/ 32850 w 1202877"/>
                  <a:gd name="connsiteY40" fmla="*/ 695374 h 1152144"/>
                  <a:gd name="connsiteX41" fmla="*/ 0 w 1202877"/>
                  <a:gd name="connsiteY41" fmla="*/ 573146 h 1152144"/>
                  <a:gd name="connsiteX42" fmla="*/ 70664 w 1202877"/>
                  <a:gd name="connsiteY42" fmla="*/ 402779 h 1152144"/>
                  <a:gd name="connsiteX43" fmla="*/ 243670 w 1202877"/>
                  <a:gd name="connsiteY43" fmla="*/ 333317 h 1152144"/>
                  <a:gd name="connsiteX44" fmla="*/ 346012 w 1202877"/>
                  <a:gd name="connsiteY44" fmla="*/ 356592 h 1152144"/>
                  <a:gd name="connsiteX45" fmla="*/ 433733 w 1202877"/>
                  <a:gd name="connsiteY45" fmla="*/ 420083 h 1152144"/>
                  <a:gd name="connsiteX46" fmla="*/ 500986 w 1202877"/>
                  <a:gd name="connsiteY46" fmla="*/ 336239 h 1152144"/>
                  <a:gd name="connsiteX47" fmla="*/ 382684 w 1202877"/>
                  <a:gd name="connsiteY47" fmla="*/ 259208 h 1152144"/>
                  <a:gd name="connsiteX48" fmla="*/ 241720 w 1202877"/>
                  <a:gd name="connsiteY48" fmla="*/ 231098 h 1152144"/>
                  <a:gd name="connsiteX49" fmla="*/ 145105 w 1202877"/>
                  <a:gd name="connsiteY49" fmla="*/ 243035 h 1152144"/>
                  <a:gd name="connsiteX50" fmla="*/ 85229 w 1202877"/>
                  <a:gd name="connsiteY50" fmla="*/ 266621 h 1152144"/>
                  <a:gd name="connsiteX51" fmla="*/ 92087 w 1202877"/>
                  <a:gd name="connsiteY51" fmla="*/ 253985 h 1152144"/>
                  <a:gd name="connsiteX52" fmla="*/ 569775 w 1202877"/>
                  <a:gd name="connsiteY52" fmla="*/ 0 h 1152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202877" h="1152144">
                    <a:moveTo>
                      <a:pt x="960120" y="334292"/>
                    </a:moveTo>
                    <a:cubicBezTo>
                      <a:pt x="1005164" y="334756"/>
                      <a:pt x="1045931" y="345528"/>
                      <a:pt x="1082418" y="366608"/>
                    </a:cubicBezTo>
                    <a:cubicBezTo>
                      <a:pt x="1118906" y="387689"/>
                      <a:pt x="1147973" y="416298"/>
                      <a:pt x="1169620" y="452436"/>
                    </a:cubicBezTo>
                    <a:cubicBezTo>
                      <a:pt x="1191268" y="488575"/>
                      <a:pt x="1202353" y="529460"/>
                      <a:pt x="1202877" y="575095"/>
                    </a:cubicBezTo>
                    <a:cubicBezTo>
                      <a:pt x="1202353" y="620755"/>
                      <a:pt x="1191268" y="661810"/>
                      <a:pt x="1169620" y="698261"/>
                    </a:cubicBezTo>
                    <a:cubicBezTo>
                      <a:pt x="1147973" y="734713"/>
                      <a:pt x="1118906" y="763636"/>
                      <a:pt x="1082418" y="785031"/>
                    </a:cubicBezTo>
                    <a:cubicBezTo>
                      <a:pt x="1045931" y="806425"/>
                      <a:pt x="1005164" y="817366"/>
                      <a:pt x="960120" y="817853"/>
                    </a:cubicBezTo>
                    <a:cubicBezTo>
                      <a:pt x="915039" y="817366"/>
                      <a:pt x="874020" y="806425"/>
                      <a:pt x="837063" y="785031"/>
                    </a:cubicBezTo>
                    <a:cubicBezTo>
                      <a:pt x="800107" y="763636"/>
                      <a:pt x="770570" y="734713"/>
                      <a:pt x="748455" y="698261"/>
                    </a:cubicBezTo>
                    <a:cubicBezTo>
                      <a:pt x="726338" y="661810"/>
                      <a:pt x="715000" y="620755"/>
                      <a:pt x="714441" y="575095"/>
                    </a:cubicBezTo>
                    <a:cubicBezTo>
                      <a:pt x="714981" y="529460"/>
                      <a:pt x="726248" y="488575"/>
                      <a:pt x="748237" y="452436"/>
                    </a:cubicBezTo>
                    <a:cubicBezTo>
                      <a:pt x="770227" y="416298"/>
                      <a:pt x="799691" y="387689"/>
                      <a:pt x="836630" y="366608"/>
                    </a:cubicBezTo>
                    <a:cubicBezTo>
                      <a:pt x="873569" y="345528"/>
                      <a:pt x="914732" y="334756"/>
                      <a:pt x="960120" y="334292"/>
                    </a:cubicBezTo>
                    <a:close/>
                    <a:moveTo>
                      <a:pt x="569775" y="0"/>
                    </a:moveTo>
                    <a:lnTo>
                      <a:pt x="628525" y="0"/>
                    </a:lnTo>
                    <a:cubicBezTo>
                      <a:pt x="827373" y="0"/>
                      <a:pt x="1002689" y="100749"/>
                      <a:pt x="1106213" y="253985"/>
                    </a:cubicBezTo>
                    <a:lnTo>
                      <a:pt x="1112012" y="264669"/>
                    </a:lnTo>
                    <a:lnTo>
                      <a:pt x="1056676" y="243039"/>
                    </a:lnTo>
                    <a:cubicBezTo>
                      <a:pt x="1025960" y="235396"/>
                      <a:pt x="993450" y="231416"/>
                      <a:pt x="959144" y="231098"/>
                    </a:cubicBezTo>
                    <a:cubicBezTo>
                      <a:pt x="890535" y="231716"/>
                      <a:pt x="829105" y="246929"/>
                      <a:pt x="774852" y="276735"/>
                    </a:cubicBezTo>
                    <a:cubicBezTo>
                      <a:pt x="720600" y="306543"/>
                      <a:pt x="677668" y="347237"/>
                      <a:pt x="646055" y="398818"/>
                    </a:cubicBezTo>
                    <a:cubicBezTo>
                      <a:pt x="614442" y="450398"/>
                      <a:pt x="598291" y="509158"/>
                      <a:pt x="597600" y="575095"/>
                    </a:cubicBezTo>
                    <a:cubicBezTo>
                      <a:pt x="598291" y="640752"/>
                      <a:pt x="614442" y="699535"/>
                      <a:pt x="646055" y="751448"/>
                    </a:cubicBezTo>
                    <a:cubicBezTo>
                      <a:pt x="677668" y="803359"/>
                      <a:pt x="720600" y="844439"/>
                      <a:pt x="774852" y="874686"/>
                    </a:cubicBezTo>
                    <a:cubicBezTo>
                      <a:pt x="829105" y="904933"/>
                      <a:pt x="890535" y="920387"/>
                      <a:pt x="959144" y="921047"/>
                    </a:cubicBezTo>
                    <a:cubicBezTo>
                      <a:pt x="993450" y="920717"/>
                      <a:pt x="1025960" y="916689"/>
                      <a:pt x="1056676" y="908962"/>
                    </a:cubicBezTo>
                    <a:lnTo>
                      <a:pt x="1112271" y="886999"/>
                    </a:lnTo>
                    <a:lnTo>
                      <a:pt x="1106213" y="898160"/>
                    </a:lnTo>
                    <a:cubicBezTo>
                      <a:pt x="1002689" y="1051396"/>
                      <a:pt x="827373" y="1152144"/>
                      <a:pt x="628525" y="1152144"/>
                    </a:cubicBezTo>
                    <a:lnTo>
                      <a:pt x="569775" y="1152144"/>
                    </a:lnTo>
                    <a:cubicBezTo>
                      <a:pt x="370928" y="1152144"/>
                      <a:pt x="195611" y="1051396"/>
                      <a:pt x="92087" y="898160"/>
                    </a:cubicBezTo>
                    <a:lnTo>
                      <a:pt x="85562" y="886137"/>
                    </a:lnTo>
                    <a:lnTo>
                      <a:pt x="142172" y="908957"/>
                    </a:lnTo>
                    <a:cubicBezTo>
                      <a:pt x="172298" y="916690"/>
                      <a:pt x="204181" y="920720"/>
                      <a:pt x="237821" y="921047"/>
                    </a:cubicBezTo>
                    <a:cubicBezTo>
                      <a:pt x="286718" y="920641"/>
                      <a:pt x="334152" y="910499"/>
                      <a:pt x="380126" y="890622"/>
                    </a:cubicBezTo>
                    <a:cubicBezTo>
                      <a:pt x="426098" y="870744"/>
                      <a:pt x="466710" y="843564"/>
                      <a:pt x="501961" y="809079"/>
                    </a:cubicBezTo>
                    <a:lnTo>
                      <a:pt x="433733" y="733035"/>
                    </a:lnTo>
                    <a:cubicBezTo>
                      <a:pt x="407478" y="758161"/>
                      <a:pt x="377871" y="777862"/>
                      <a:pt x="344916" y="792140"/>
                    </a:cubicBezTo>
                    <a:cubicBezTo>
                      <a:pt x="311959" y="806419"/>
                      <a:pt x="278210" y="813690"/>
                      <a:pt x="243670" y="813955"/>
                    </a:cubicBezTo>
                    <a:cubicBezTo>
                      <a:pt x="197704" y="813474"/>
                      <a:pt x="156429" y="802628"/>
                      <a:pt x="119849" y="781420"/>
                    </a:cubicBezTo>
                    <a:cubicBezTo>
                      <a:pt x="83269" y="760213"/>
                      <a:pt x="54269" y="731531"/>
                      <a:pt x="32850" y="695374"/>
                    </a:cubicBezTo>
                    <a:cubicBezTo>
                      <a:pt x="11431" y="659217"/>
                      <a:pt x="480" y="618476"/>
                      <a:pt x="0" y="573146"/>
                    </a:cubicBezTo>
                    <a:cubicBezTo>
                      <a:pt x="1624" y="504292"/>
                      <a:pt x="25179" y="447504"/>
                      <a:pt x="70664" y="402779"/>
                    </a:cubicBezTo>
                    <a:cubicBezTo>
                      <a:pt x="116149" y="358055"/>
                      <a:pt x="173818" y="334901"/>
                      <a:pt x="243670" y="333317"/>
                    </a:cubicBezTo>
                    <a:cubicBezTo>
                      <a:pt x="278759" y="333581"/>
                      <a:pt x="312873" y="341339"/>
                      <a:pt x="346012" y="356592"/>
                    </a:cubicBezTo>
                    <a:cubicBezTo>
                      <a:pt x="379150" y="371845"/>
                      <a:pt x="408391" y="393008"/>
                      <a:pt x="433733" y="420083"/>
                    </a:cubicBezTo>
                    <a:lnTo>
                      <a:pt x="500986" y="336239"/>
                    </a:lnTo>
                    <a:cubicBezTo>
                      <a:pt x="467217" y="303321"/>
                      <a:pt x="427783" y="277645"/>
                      <a:pt x="382684" y="259208"/>
                    </a:cubicBezTo>
                    <a:cubicBezTo>
                      <a:pt x="337585" y="240773"/>
                      <a:pt x="290596" y="231402"/>
                      <a:pt x="241720" y="231098"/>
                    </a:cubicBezTo>
                    <a:cubicBezTo>
                      <a:pt x="207749" y="231419"/>
                      <a:pt x="175544" y="235398"/>
                      <a:pt x="145105" y="243035"/>
                    </a:cubicBezTo>
                    <a:lnTo>
                      <a:pt x="85229" y="266621"/>
                    </a:lnTo>
                    <a:lnTo>
                      <a:pt x="92087" y="253985"/>
                    </a:lnTo>
                    <a:cubicBezTo>
                      <a:pt x="195611" y="100749"/>
                      <a:pt x="370928" y="0"/>
                      <a:pt x="56977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400" dirty="0">
                  <a:latin typeface="Montserrat Light" panose="00000400000000000000" pitchFamily="50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987379" y="5432919"/>
            <a:ext cx="2744494" cy="939278"/>
            <a:chOff x="7667445" y="4650322"/>
            <a:chExt cx="2744494" cy="939278"/>
          </a:xfrm>
        </p:grpSpPr>
        <p:sp>
          <p:nvSpPr>
            <p:cNvPr id="43" name="TextBox 42"/>
            <p:cNvSpPr txBox="1"/>
            <p:nvPr/>
          </p:nvSpPr>
          <p:spPr>
            <a:xfrm flipH="1">
              <a:off x="7667448" y="465032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Lato" panose="020F0502020204030203" pitchFamily="34" charset="0"/>
                  <a:cs typeface="Segoe UI Light" panose="020B0502040204020203" pitchFamily="34" charset="0"/>
                </a:rPr>
                <a:t>Lambda</a:t>
              </a:r>
              <a:r>
                <a:rPr lang="zh-CN" altLang="en-US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宋体" panose="02010600030101010101" pitchFamily="2" charset="-122"/>
                  <a:cs typeface="Segoe UI Light" panose="020B0502040204020203" pitchFamily="34" charset="0"/>
                </a:rPr>
                <a:t>表达式</a:t>
              </a:r>
              <a:endParaRPr lang="zh-CN" alt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宋体" panose="02010600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flipH="1">
              <a:off x="7667445" y="4944440"/>
              <a:ext cx="2744494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1200" dirty="0">
                  <a:solidFill>
                    <a:srgbClr val="0A194A"/>
                  </a:solidFill>
                  <a:latin typeface="+mj-lt"/>
                </a:rPr>
                <a:t>读取文本框内容，将其转换数字类型，存入数组中，并清空文本框内容进行下一次录入</a:t>
              </a:r>
              <a:endParaRPr lang="zh-CN" sz="1200" b="1" dirty="0">
                <a:solidFill>
                  <a:srgbClr val="0A194A"/>
                </a:solidFill>
                <a:latin typeface="+mj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710165" y="4487292"/>
            <a:ext cx="2744494" cy="754493"/>
            <a:chOff x="7667445" y="4650322"/>
            <a:chExt cx="2744494" cy="754493"/>
          </a:xfrm>
        </p:grpSpPr>
        <p:sp>
          <p:nvSpPr>
            <p:cNvPr id="57" name="TextBox 56"/>
            <p:cNvSpPr txBox="1"/>
            <p:nvPr/>
          </p:nvSpPr>
          <p:spPr>
            <a:xfrm flipH="1">
              <a:off x="7667448" y="465032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zh-CN" altLang="id-ID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宋体" panose="02010600030101010101" pitchFamily="2" charset="-122"/>
                  <a:cs typeface="Segoe UI Light" panose="020B0502040204020203" pitchFamily="34" charset="0"/>
                </a:rPr>
                <a:t>非模态对话框</a:t>
              </a:r>
              <a:endParaRPr lang="zh-CN" altLang="id-ID" sz="1600" dirty="0">
                <a:solidFill>
                  <a:srgbClr val="0A194A"/>
                </a:solidFill>
                <a:latin typeface="Montserrat Light" panose="00000400000000000000" pitchFamily="50" charset="0"/>
                <a:ea typeface="宋体" panose="02010600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7667445" y="4944440"/>
              <a:ext cx="27444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0A194A"/>
                  </a:solidFill>
                  <a:latin typeface="+mj-lt"/>
                </a:rPr>
                <a:t>实现界面切换时做到界面分离，便于使用者查看成绩</a:t>
              </a:r>
              <a:endParaRPr lang="zh-CN" altLang="en-US" sz="1200" b="1" dirty="0">
                <a:solidFill>
                  <a:srgbClr val="0A194A"/>
                </a:solidFill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flipH="1">
            <a:off x="2082995" y="5249240"/>
            <a:ext cx="2744494" cy="754493"/>
            <a:chOff x="7667445" y="4650322"/>
            <a:chExt cx="2744494" cy="754493"/>
          </a:xfrm>
        </p:grpSpPr>
        <p:sp>
          <p:nvSpPr>
            <p:cNvPr id="73" name="TextBox 72"/>
            <p:cNvSpPr txBox="1"/>
            <p:nvPr/>
          </p:nvSpPr>
          <p:spPr>
            <a:xfrm flipH="1">
              <a:off x="7667448" y="465032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Lato" panose="020F0502020204030203" pitchFamily="34" charset="0"/>
                  <a:cs typeface="Segoe UI Light" panose="020B0502040204020203" pitchFamily="34" charset="0"/>
                </a:rPr>
                <a:t>QLabel&amp;QTextedit&amp;QPushbutton</a:t>
              </a:r>
              <a:endParaRPr lang="zh-CN" alt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宋体" panose="02010600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flipH="1">
              <a:off x="7667445" y="4944440"/>
              <a:ext cx="274449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id-ID" sz="1200" dirty="0">
                  <a:solidFill>
                    <a:srgbClr val="0A194A"/>
                  </a:solidFill>
                  <a:latin typeface="+mj-lt"/>
                </a:rPr>
                <a:t>实现点击按钮、文本框与文本输入</a:t>
              </a:r>
              <a:endParaRPr lang="zh-CN" altLang="id-ID" sz="1200" dirty="0">
                <a:solidFill>
                  <a:srgbClr val="0A194A"/>
                </a:solidFill>
                <a:latin typeface="+mj-lt"/>
              </a:endParaRPr>
            </a:p>
            <a:p>
              <a:pPr algn="r"/>
              <a:r>
                <a:rPr lang="id-ID" sz="1200" dirty="0">
                  <a:solidFill>
                    <a:srgbClr val="0A194A"/>
                  </a:solidFill>
                  <a:latin typeface="+mj-lt"/>
                </a:rPr>
                <a:t> </a:t>
              </a:r>
              <a:endParaRPr lang="en-US" sz="1200" b="1" dirty="0">
                <a:solidFill>
                  <a:srgbClr val="0A194A"/>
                </a:solidFill>
                <a:latin typeface="+mj-lt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 flipH="1">
            <a:off x="681355" y="3799205"/>
            <a:ext cx="3202940" cy="754380"/>
            <a:chOff x="7593150" y="4650322"/>
            <a:chExt cx="2874645" cy="754380"/>
          </a:xfrm>
        </p:grpSpPr>
        <p:sp>
          <p:nvSpPr>
            <p:cNvPr id="76" name="TextBox 75"/>
            <p:cNvSpPr txBox="1"/>
            <p:nvPr/>
          </p:nvSpPr>
          <p:spPr>
            <a:xfrm flipH="1">
              <a:off x="7667448" y="465032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en-US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Lato" panose="020F0502020204030203" pitchFamily="34" charset="0"/>
                  <a:cs typeface="Segoe UI Light" panose="020B0502040204020203" pitchFamily="34" charset="0"/>
                </a:rPr>
                <a:t>UI</a:t>
              </a:r>
              <a:r>
                <a:rPr lang="zh-CN" altLang="en-US" sz="1600" dirty="0">
                  <a:solidFill>
                    <a:srgbClr val="0A194A"/>
                  </a:solidFill>
                  <a:latin typeface="Montserrat Light" panose="00000400000000000000" pitchFamily="50" charset="0"/>
                  <a:ea typeface="宋体" panose="02010600030101010101" pitchFamily="2" charset="-122"/>
                  <a:cs typeface="Segoe UI Light" panose="020B0502040204020203" pitchFamily="34" charset="0"/>
                </a:rPr>
                <a:t>界面</a:t>
              </a:r>
              <a:endParaRPr lang="zh-CN" altLang="en-US" sz="1600" dirty="0">
                <a:solidFill>
                  <a:srgbClr val="0A194A"/>
                </a:solidFill>
                <a:latin typeface="Montserrat Light" panose="00000400000000000000" pitchFamily="50" charset="0"/>
                <a:ea typeface="宋体" panose="02010600030101010101" pitchFamily="2" charset="-122"/>
                <a:cs typeface="Segoe UI Light" panose="020B0502040204020203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 flipH="1">
              <a:off x="7593150" y="4944327"/>
              <a:ext cx="28746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sz="1200" dirty="0">
                  <a:solidFill>
                    <a:srgbClr val="0A194A"/>
                  </a:solidFill>
                  <a:latin typeface="+mj-lt"/>
                </a:rPr>
                <a:t>实现主界面、选择界面、录入界面主要方式</a:t>
              </a:r>
              <a:endParaRPr lang="zh-CN" sz="1200" dirty="0">
                <a:solidFill>
                  <a:srgbClr val="0A194A"/>
                </a:solidFill>
                <a:latin typeface="+mj-lt"/>
              </a:endParaRPr>
            </a:p>
            <a:p>
              <a:pPr algn="r"/>
              <a:r>
                <a:rPr lang="zh-CN" sz="1200" b="1" dirty="0">
                  <a:solidFill>
                    <a:srgbClr val="0A194A"/>
                  </a:solidFill>
                  <a:latin typeface="+mj-lt"/>
                </a:rPr>
                <a:t>在保证简洁的同时增进美观性</a:t>
              </a:r>
              <a:endParaRPr lang="zh-CN" sz="1200" b="1" dirty="0">
                <a:solidFill>
                  <a:srgbClr val="0A194A"/>
                </a:solidFill>
                <a:latin typeface="+mj-lt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305617" y="1377474"/>
            <a:ext cx="7580766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12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该部分为大家介绍用户界面的特色与亮点</a:t>
            </a:r>
            <a:endParaRPr lang="zh-CN" sz="1200" dirty="0">
              <a:solidFill>
                <a:schemeClr val="bg1">
                  <a:lumMod val="6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04457" y="573283"/>
            <a:ext cx="61830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Montserrat Light" panose="00000400000000000000" pitchFamily="50" charset="0"/>
                <a:cs typeface="Segoe UI" panose="020B0502040204020203" pitchFamily="34" charset="0"/>
              </a:rPr>
              <a:t>用户界面部分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50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5118">
        <p:random/>
      </p:transition>
    </mc:Choice>
    <mc:Fallback>
      <p:transition spd="slow" advClick="0" advTm="5511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593*3440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076*3590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ISLIDE.VECTOR" val="c14c19f6-979a-41d9-8fd9-c37f22741f3a"/>
</p:tagLst>
</file>

<file path=ppt/tags/tag5.xml><?xml version="1.0" encoding="utf-8"?>
<p:tagLst xmlns:p="http://schemas.openxmlformats.org/presentationml/2006/main">
  <p:tag name="ISLIDE.VECTOR" val="7cc461b1-619b-4093-aacb-43bb477d3376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s">
  <a:themeElements>
    <a:clrScheme name="White">
      <a:dk1>
        <a:srgbClr val="A52312"/>
      </a:dk1>
      <a:lt1>
        <a:srgbClr val="93A3A5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Bold"/>
        <a:ea typeface="Montserrat-Bold"/>
        <a:cs typeface="Montserrat-Bold"/>
      </a:majorFont>
      <a:minorFont>
        <a:latin typeface="Montserrat-Bold"/>
        <a:ea typeface="Montserrat-Bold"/>
        <a:cs typeface="Montserrat-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41B5D2"/>
            </a:gs>
            <a:gs pos="100000">
              <a:srgbClr val="7267B0"/>
            </a:gs>
          </a:gsLst>
          <a:lin ang="4528400" scaled="0"/>
        </a:gra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690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-48" normalizeH="0" baseline="0">
            <a:ln>
              <a:noFill/>
            </a:ln>
            <a:solidFill>
              <a:srgbClr val="93A3A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1147</Words>
  <Application>WPS 演示</Application>
  <PresentationFormat>宽屏</PresentationFormat>
  <Paragraphs>196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Helvetica Light</vt:lpstr>
      <vt:lpstr>Source Sans Pro</vt:lpstr>
      <vt:lpstr>Montserrat-Bold</vt:lpstr>
      <vt:lpstr>Segoe Print</vt:lpstr>
      <vt:lpstr>Source Sans Pro Semibold</vt:lpstr>
      <vt:lpstr>微软雅黑</vt:lpstr>
      <vt:lpstr>方正细谭黑简体</vt:lpstr>
      <vt:lpstr>黑体</vt:lpstr>
      <vt:lpstr>773-CAI978</vt:lpstr>
      <vt:lpstr>Yu Gothic UI Semilight</vt:lpstr>
      <vt:lpstr>Gill Sans</vt:lpstr>
      <vt:lpstr>Montserrat Light</vt:lpstr>
      <vt:lpstr>Lato</vt:lpstr>
      <vt:lpstr>Segoe UI Light</vt:lpstr>
      <vt:lpstr>Segoe UI</vt:lpstr>
      <vt:lpstr>方正粗黑宋简体</vt:lpstr>
      <vt:lpstr>HelveticaNeue medium</vt:lpstr>
      <vt:lpstr>Montserrat</vt:lpstr>
      <vt:lpstr>Helvetica</vt:lpstr>
      <vt:lpstr>Montserrat</vt:lpstr>
      <vt:lpstr>Aileron Heavy</vt:lpstr>
      <vt:lpstr>Arial</vt:lpstr>
      <vt:lpstr>等线</vt:lpstr>
      <vt:lpstr>Playfair Display</vt:lpstr>
      <vt:lpstr>Gill Sans</vt:lpstr>
      <vt:lpstr>Broadway</vt:lpstr>
      <vt:lpstr>Gabriola</vt:lpstr>
      <vt:lpstr>Arial Unicode MS</vt:lpstr>
      <vt:lpstr>等线 Light</vt:lpstr>
      <vt:lpstr>Calibri</vt:lpstr>
      <vt:lpstr>第一PPT，www.1ppt.com</vt:lpstr>
      <vt:lpstr>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虚拟现实</dc:title>
  <dc:creator>第一PPT</dc:creator>
  <cp:keywords>www.1ppt.com</cp:keywords>
  <dc:description>www.1ppt.com</dc:description>
  <cp:lastModifiedBy></cp:lastModifiedBy>
  <cp:revision>55</cp:revision>
  <dcterms:created xsi:type="dcterms:W3CDTF">2018-07-25T08:24:00Z</dcterms:created>
  <dcterms:modified xsi:type="dcterms:W3CDTF">2020-09-07T06:56:09Z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